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83" r:id="rId2"/>
    <p:sldId id="256" r:id="rId3"/>
    <p:sldId id="258" r:id="rId4"/>
    <p:sldId id="263" r:id="rId5"/>
    <p:sldId id="264" r:id="rId6"/>
    <p:sldId id="259" r:id="rId7"/>
    <p:sldId id="284" r:id="rId8"/>
    <p:sldId id="262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8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6" autoAdjust="0"/>
    <p:restoredTop sz="50000" autoAdjust="0"/>
  </p:normalViewPr>
  <p:slideViewPr>
    <p:cSldViewPr snapToGrid="0" snapToObjects="1" showGuides="1">
      <p:cViewPr varScale="1">
        <p:scale>
          <a:sx n="101" d="100"/>
          <a:sy n="101" d="100"/>
        </p:scale>
        <p:origin x="1144" y="192"/>
      </p:cViewPr>
      <p:guideLst>
        <p:guide orient="horz" pos="212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ayelan:Documents:Limnology%202010:Lab#3- Lake ice-off:IceOffLabDatasetsForStudents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ayelan:Documents:Limnology%202010:Lab#3- Lake ice-off:IceOffLabDatasetsForStudents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Sunapee</c:v>
          </c:tx>
          <c:trendline>
            <c:trendlineType val="linear"/>
            <c:dispRSqr val="1"/>
            <c:dispEq val="1"/>
            <c:trendlineLbl>
              <c:layout>
                <c:manualLayout>
                  <c:x val="1.15690996371932E-2"/>
                  <c:y val="0.204209210495572"/>
                </c:manualLayout>
              </c:layout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z="1400" baseline="0"/>
                      <a:t>y = -0.0815x + 271.93
R² = 0.11988</a:t>
                    </a:r>
                    <a:endParaRPr lang="en-US" sz="1400"/>
                  </a:p>
                </c:rich>
              </c:tx>
              <c:numFmt formatCode="General" sourceLinked="0"/>
            </c:trendlineLbl>
          </c:trendline>
          <c:xVal>
            <c:numRef>
              <c:f>Sunapee!$B$2:$B$141</c:f>
              <c:numCache>
                <c:formatCode>General</c:formatCode>
                <c:ptCount val="140"/>
                <c:pt idx="0">
                  <c:v>1869</c:v>
                </c:pt>
                <c:pt idx="1">
                  <c:v>1870</c:v>
                </c:pt>
                <c:pt idx="2">
                  <c:v>1871</c:v>
                </c:pt>
                <c:pt idx="3">
                  <c:v>1872</c:v>
                </c:pt>
                <c:pt idx="4">
                  <c:v>1873</c:v>
                </c:pt>
                <c:pt idx="5">
                  <c:v>1874</c:v>
                </c:pt>
                <c:pt idx="6">
                  <c:v>1875</c:v>
                </c:pt>
                <c:pt idx="7">
                  <c:v>1876</c:v>
                </c:pt>
                <c:pt idx="8">
                  <c:v>1877</c:v>
                </c:pt>
                <c:pt idx="9">
                  <c:v>1878</c:v>
                </c:pt>
                <c:pt idx="10">
                  <c:v>1879</c:v>
                </c:pt>
                <c:pt idx="11">
                  <c:v>1880</c:v>
                </c:pt>
                <c:pt idx="12">
                  <c:v>1881</c:v>
                </c:pt>
                <c:pt idx="13">
                  <c:v>1882</c:v>
                </c:pt>
                <c:pt idx="14">
                  <c:v>1883</c:v>
                </c:pt>
                <c:pt idx="15">
                  <c:v>1884</c:v>
                </c:pt>
                <c:pt idx="16">
                  <c:v>1885</c:v>
                </c:pt>
                <c:pt idx="17">
                  <c:v>1886</c:v>
                </c:pt>
                <c:pt idx="18">
                  <c:v>1887</c:v>
                </c:pt>
                <c:pt idx="19">
                  <c:v>1888</c:v>
                </c:pt>
                <c:pt idx="20">
                  <c:v>1889</c:v>
                </c:pt>
                <c:pt idx="21">
                  <c:v>1890</c:v>
                </c:pt>
                <c:pt idx="22">
                  <c:v>1891</c:v>
                </c:pt>
                <c:pt idx="23">
                  <c:v>1892</c:v>
                </c:pt>
                <c:pt idx="24">
                  <c:v>1893</c:v>
                </c:pt>
                <c:pt idx="25">
                  <c:v>1894</c:v>
                </c:pt>
                <c:pt idx="26">
                  <c:v>1895</c:v>
                </c:pt>
                <c:pt idx="27">
                  <c:v>1896</c:v>
                </c:pt>
                <c:pt idx="28">
                  <c:v>1897</c:v>
                </c:pt>
                <c:pt idx="29">
                  <c:v>1898</c:v>
                </c:pt>
                <c:pt idx="30">
                  <c:v>1899</c:v>
                </c:pt>
                <c:pt idx="31">
                  <c:v>1900</c:v>
                </c:pt>
                <c:pt idx="32">
                  <c:v>1901</c:v>
                </c:pt>
                <c:pt idx="33">
                  <c:v>1902</c:v>
                </c:pt>
                <c:pt idx="34">
                  <c:v>1903</c:v>
                </c:pt>
                <c:pt idx="35">
                  <c:v>1904</c:v>
                </c:pt>
                <c:pt idx="36">
                  <c:v>1905</c:v>
                </c:pt>
                <c:pt idx="37">
                  <c:v>1906</c:v>
                </c:pt>
                <c:pt idx="38">
                  <c:v>1907</c:v>
                </c:pt>
                <c:pt idx="39">
                  <c:v>1908</c:v>
                </c:pt>
                <c:pt idx="40">
                  <c:v>1909</c:v>
                </c:pt>
                <c:pt idx="41">
                  <c:v>1910</c:v>
                </c:pt>
                <c:pt idx="42">
                  <c:v>1911</c:v>
                </c:pt>
                <c:pt idx="43">
                  <c:v>1912</c:v>
                </c:pt>
                <c:pt idx="44">
                  <c:v>1913</c:v>
                </c:pt>
                <c:pt idx="45">
                  <c:v>1914</c:v>
                </c:pt>
                <c:pt idx="46">
                  <c:v>1915</c:v>
                </c:pt>
                <c:pt idx="47">
                  <c:v>1916</c:v>
                </c:pt>
                <c:pt idx="48">
                  <c:v>1917</c:v>
                </c:pt>
                <c:pt idx="49">
                  <c:v>1918</c:v>
                </c:pt>
                <c:pt idx="50">
                  <c:v>1919</c:v>
                </c:pt>
                <c:pt idx="51">
                  <c:v>1920</c:v>
                </c:pt>
                <c:pt idx="52">
                  <c:v>1921</c:v>
                </c:pt>
                <c:pt idx="53">
                  <c:v>1922</c:v>
                </c:pt>
                <c:pt idx="54">
                  <c:v>1923</c:v>
                </c:pt>
                <c:pt idx="55">
                  <c:v>1924</c:v>
                </c:pt>
                <c:pt idx="56">
                  <c:v>1925</c:v>
                </c:pt>
                <c:pt idx="57">
                  <c:v>1926</c:v>
                </c:pt>
                <c:pt idx="58">
                  <c:v>1927</c:v>
                </c:pt>
                <c:pt idx="59">
                  <c:v>1928</c:v>
                </c:pt>
                <c:pt idx="60">
                  <c:v>1929</c:v>
                </c:pt>
                <c:pt idx="61">
                  <c:v>1930</c:v>
                </c:pt>
                <c:pt idx="62">
                  <c:v>1931</c:v>
                </c:pt>
                <c:pt idx="63">
                  <c:v>1932</c:v>
                </c:pt>
                <c:pt idx="64">
                  <c:v>1933</c:v>
                </c:pt>
                <c:pt idx="65">
                  <c:v>1934</c:v>
                </c:pt>
                <c:pt idx="66">
                  <c:v>1935</c:v>
                </c:pt>
                <c:pt idx="67">
                  <c:v>1936</c:v>
                </c:pt>
                <c:pt idx="68">
                  <c:v>1937</c:v>
                </c:pt>
                <c:pt idx="69">
                  <c:v>1938</c:v>
                </c:pt>
                <c:pt idx="70">
                  <c:v>1939</c:v>
                </c:pt>
                <c:pt idx="71">
                  <c:v>1940</c:v>
                </c:pt>
                <c:pt idx="72">
                  <c:v>1941</c:v>
                </c:pt>
                <c:pt idx="73">
                  <c:v>1942</c:v>
                </c:pt>
                <c:pt idx="74">
                  <c:v>1943</c:v>
                </c:pt>
                <c:pt idx="75">
                  <c:v>1944</c:v>
                </c:pt>
                <c:pt idx="76">
                  <c:v>1945</c:v>
                </c:pt>
                <c:pt idx="77">
                  <c:v>1946</c:v>
                </c:pt>
                <c:pt idx="78">
                  <c:v>1947</c:v>
                </c:pt>
                <c:pt idx="79">
                  <c:v>1948</c:v>
                </c:pt>
                <c:pt idx="80">
                  <c:v>1949</c:v>
                </c:pt>
                <c:pt idx="81">
                  <c:v>1950</c:v>
                </c:pt>
                <c:pt idx="82">
                  <c:v>1951</c:v>
                </c:pt>
                <c:pt idx="83">
                  <c:v>1952</c:v>
                </c:pt>
                <c:pt idx="84">
                  <c:v>1953</c:v>
                </c:pt>
                <c:pt idx="85">
                  <c:v>1954</c:v>
                </c:pt>
                <c:pt idx="86">
                  <c:v>1955</c:v>
                </c:pt>
                <c:pt idx="87">
                  <c:v>1956</c:v>
                </c:pt>
                <c:pt idx="88">
                  <c:v>1957</c:v>
                </c:pt>
                <c:pt idx="89">
                  <c:v>1958</c:v>
                </c:pt>
                <c:pt idx="90">
                  <c:v>1959</c:v>
                </c:pt>
                <c:pt idx="91">
                  <c:v>1960</c:v>
                </c:pt>
                <c:pt idx="92">
                  <c:v>1961</c:v>
                </c:pt>
                <c:pt idx="93">
                  <c:v>1962</c:v>
                </c:pt>
                <c:pt idx="94">
                  <c:v>1963</c:v>
                </c:pt>
                <c:pt idx="95">
                  <c:v>1964</c:v>
                </c:pt>
                <c:pt idx="96">
                  <c:v>1965</c:v>
                </c:pt>
                <c:pt idx="97">
                  <c:v>1966</c:v>
                </c:pt>
                <c:pt idx="98">
                  <c:v>1967</c:v>
                </c:pt>
                <c:pt idx="99">
                  <c:v>1968</c:v>
                </c:pt>
                <c:pt idx="100">
                  <c:v>1969</c:v>
                </c:pt>
                <c:pt idx="101">
                  <c:v>1970</c:v>
                </c:pt>
                <c:pt idx="102">
                  <c:v>1971</c:v>
                </c:pt>
                <c:pt idx="103">
                  <c:v>1972</c:v>
                </c:pt>
                <c:pt idx="104">
                  <c:v>1973</c:v>
                </c:pt>
                <c:pt idx="105">
                  <c:v>1974</c:v>
                </c:pt>
                <c:pt idx="106">
                  <c:v>1975</c:v>
                </c:pt>
                <c:pt idx="107">
                  <c:v>1976</c:v>
                </c:pt>
                <c:pt idx="108">
                  <c:v>1977</c:v>
                </c:pt>
                <c:pt idx="109">
                  <c:v>1978</c:v>
                </c:pt>
                <c:pt idx="110">
                  <c:v>1979</c:v>
                </c:pt>
                <c:pt idx="111">
                  <c:v>1980</c:v>
                </c:pt>
                <c:pt idx="112">
                  <c:v>1981</c:v>
                </c:pt>
                <c:pt idx="113">
                  <c:v>1982</c:v>
                </c:pt>
                <c:pt idx="114">
                  <c:v>1983</c:v>
                </c:pt>
                <c:pt idx="115">
                  <c:v>1984</c:v>
                </c:pt>
                <c:pt idx="116">
                  <c:v>1985</c:v>
                </c:pt>
                <c:pt idx="117">
                  <c:v>1986</c:v>
                </c:pt>
                <c:pt idx="118">
                  <c:v>1987</c:v>
                </c:pt>
                <c:pt idx="119">
                  <c:v>1988</c:v>
                </c:pt>
                <c:pt idx="120">
                  <c:v>1989</c:v>
                </c:pt>
                <c:pt idx="121">
                  <c:v>1990</c:v>
                </c:pt>
                <c:pt idx="122">
                  <c:v>1991</c:v>
                </c:pt>
                <c:pt idx="123">
                  <c:v>1992</c:v>
                </c:pt>
                <c:pt idx="124">
                  <c:v>1993</c:v>
                </c:pt>
                <c:pt idx="125">
                  <c:v>1994</c:v>
                </c:pt>
                <c:pt idx="126">
                  <c:v>1995</c:v>
                </c:pt>
                <c:pt idx="127">
                  <c:v>1996</c:v>
                </c:pt>
                <c:pt idx="128">
                  <c:v>1997</c:v>
                </c:pt>
                <c:pt idx="129">
                  <c:v>1998</c:v>
                </c:pt>
                <c:pt idx="130">
                  <c:v>1999</c:v>
                </c:pt>
                <c:pt idx="131">
                  <c:v>2000</c:v>
                </c:pt>
                <c:pt idx="132">
                  <c:v>2001</c:v>
                </c:pt>
                <c:pt idx="133">
                  <c:v>2002</c:v>
                </c:pt>
                <c:pt idx="134">
                  <c:v>2003</c:v>
                </c:pt>
                <c:pt idx="135">
                  <c:v>2004</c:v>
                </c:pt>
                <c:pt idx="136">
                  <c:v>2005</c:v>
                </c:pt>
                <c:pt idx="137">
                  <c:v>2006</c:v>
                </c:pt>
                <c:pt idx="138">
                  <c:v>2007</c:v>
                </c:pt>
                <c:pt idx="139">
                  <c:v>2008</c:v>
                </c:pt>
              </c:numCache>
            </c:numRef>
          </c:xVal>
          <c:yVal>
            <c:numRef>
              <c:f>Sunapee!$C$2:$C$141</c:f>
              <c:numCache>
                <c:formatCode>General</c:formatCode>
                <c:ptCount val="140"/>
                <c:pt idx="0">
                  <c:v>130</c:v>
                </c:pt>
                <c:pt idx="1">
                  <c:v>130</c:v>
                </c:pt>
                <c:pt idx="2">
                  <c:v>102</c:v>
                </c:pt>
                <c:pt idx="3">
                  <c:v>124</c:v>
                </c:pt>
                <c:pt idx="4">
                  <c:v>126</c:v>
                </c:pt>
                <c:pt idx="5">
                  <c:v>129</c:v>
                </c:pt>
                <c:pt idx="6">
                  <c:v>132</c:v>
                </c:pt>
                <c:pt idx="7">
                  <c:v>132</c:v>
                </c:pt>
                <c:pt idx="8">
                  <c:v>115</c:v>
                </c:pt>
                <c:pt idx="9">
                  <c:v>108</c:v>
                </c:pt>
                <c:pt idx="10">
                  <c:v>132</c:v>
                </c:pt>
                <c:pt idx="11">
                  <c:v>111</c:v>
                </c:pt>
                <c:pt idx="12">
                  <c:v>126</c:v>
                </c:pt>
                <c:pt idx="13">
                  <c:v>119</c:v>
                </c:pt>
                <c:pt idx="14">
                  <c:v>127</c:v>
                </c:pt>
                <c:pt idx="15">
                  <c:v>123</c:v>
                </c:pt>
                <c:pt idx="16">
                  <c:v>120</c:v>
                </c:pt>
                <c:pt idx="17">
                  <c:v>114</c:v>
                </c:pt>
                <c:pt idx="18">
                  <c:v>127</c:v>
                </c:pt>
                <c:pt idx="19">
                  <c:v>135</c:v>
                </c:pt>
                <c:pt idx="20">
                  <c:v>110</c:v>
                </c:pt>
                <c:pt idx="21">
                  <c:v>116</c:v>
                </c:pt>
                <c:pt idx="22">
                  <c:v>114</c:v>
                </c:pt>
                <c:pt idx="23">
                  <c:v>107</c:v>
                </c:pt>
                <c:pt idx="24">
                  <c:v>133</c:v>
                </c:pt>
                <c:pt idx="25">
                  <c:v>109</c:v>
                </c:pt>
                <c:pt idx="26">
                  <c:v>120</c:v>
                </c:pt>
                <c:pt idx="27">
                  <c:v>119</c:v>
                </c:pt>
                <c:pt idx="28">
                  <c:v>119</c:v>
                </c:pt>
                <c:pt idx="29">
                  <c:v>108</c:v>
                </c:pt>
                <c:pt idx="30">
                  <c:v>123</c:v>
                </c:pt>
                <c:pt idx="31">
                  <c:v>120</c:v>
                </c:pt>
                <c:pt idx="32">
                  <c:v>114</c:v>
                </c:pt>
                <c:pt idx="33">
                  <c:v>102</c:v>
                </c:pt>
                <c:pt idx="34">
                  <c:v>95</c:v>
                </c:pt>
                <c:pt idx="35">
                  <c:v>122</c:v>
                </c:pt>
                <c:pt idx="36">
                  <c:v>115</c:v>
                </c:pt>
                <c:pt idx="37">
                  <c:v>119</c:v>
                </c:pt>
                <c:pt idx="38">
                  <c:v>121</c:v>
                </c:pt>
                <c:pt idx="39">
                  <c:v>117</c:v>
                </c:pt>
                <c:pt idx="40">
                  <c:v>112</c:v>
                </c:pt>
                <c:pt idx="41">
                  <c:v>96</c:v>
                </c:pt>
                <c:pt idx="42">
                  <c:v>122</c:v>
                </c:pt>
                <c:pt idx="43">
                  <c:v>117</c:v>
                </c:pt>
                <c:pt idx="44">
                  <c:v>107</c:v>
                </c:pt>
                <c:pt idx="45">
                  <c:v>121</c:v>
                </c:pt>
                <c:pt idx="46">
                  <c:v>110</c:v>
                </c:pt>
                <c:pt idx="47">
                  <c:v>122</c:v>
                </c:pt>
                <c:pt idx="48">
                  <c:v>127</c:v>
                </c:pt>
                <c:pt idx="49">
                  <c:v>116</c:v>
                </c:pt>
                <c:pt idx="50">
                  <c:v>104</c:v>
                </c:pt>
                <c:pt idx="51">
                  <c:v>120</c:v>
                </c:pt>
                <c:pt idx="52">
                  <c:v>88</c:v>
                </c:pt>
                <c:pt idx="53">
                  <c:v>96</c:v>
                </c:pt>
                <c:pt idx="54">
                  <c:v>117</c:v>
                </c:pt>
                <c:pt idx="55">
                  <c:v>110</c:v>
                </c:pt>
                <c:pt idx="56">
                  <c:v>116</c:v>
                </c:pt>
                <c:pt idx="57">
                  <c:v>124</c:v>
                </c:pt>
                <c:pt idx="58">
                  <c:v>110</c:v>
                </c:pt>
                <c:pt idx="59">
                  <c:v>121</c:v>
                </c:pt>
                <c:pt idx="60">
                  <c:v>104</c:v>
                </c:pt>
                <c:pt idx="61">
                  <c:v>107</c:v>
                </c:pt>
                <c:pt idx="62">
                  <c:v>106</c:v>
                </c:pt>
                <c:pt idx="63">
                  <c:v>117</c:v>
                </c:pt>
                <c:pt idx="64">
                  <c:v>120</c:v>
                </c:pt>
                <c:pt idx="65">
                  <c:v>114</c:v>
                </c:pt>
                <c:pt idx="66">
                  <c:v>115</c:v>
                </c:pt>
                <c:pt idx="67">
                  <c:v>105</c:v>
                </c:pt>
                <c:pt idx="68">
                  <c:v>122</c:v>
                </c:pt>
                <c:pt idx="69">
                  <c:v>108</c:v>
                </c:pt>
                <c:pt idx="70">
                  <c:v>127</c:v>
                </c:pt>
                <c:pt idx="71">
                  <c:v>128</c:v>
                </c:pt>
                <c:pt idx="72">
                  <c:v>108</c:v>
                </c:pt>
                <c:pt idx="73">
                  <c:v>109</c:v>
                </c:pt>
                <c:pt idx="74">
                  <c:v>123</c:v>
                </c:pt>
                <c:pt idx="75">
                  <c:v>122</c:v>
                </c:pt>
                <c:pt idx="76">
                  <c:v>91</c:v>
                </c:pt>
                <c:pt idx="77">
                  <c:v>88</c:v>
                </c:pt>
                <c:pt idx="78">
                  <c:v>117</c:v>
                </c:pt>
                <c:pt idx="79">
                  <c:v>99</c:v>
                </c:pt>
                <c:pt idx="80">
                  <c:v>96</c:v>
                </c:pt>
                <c:pt idx="81">
                  <c:v>116</c:v>
                </c:pt>
                <c:pt idx="82">
                  <c:v>110</c:v>
                </c:pt>
                <c:pt idx="83">
                  <c:v>111</c:v>
                </c:pt>
                <c:pt idx="84">
                  <c:v>99</c:v>
                </c:pt>
                <c:pt idx="85">
                  <c:v>106</c:v>
                </c:pt>
                <c:pt idx="86">
                  <c:v>112</c:v>
                </c:pt>
                <c:pt idx="87">
                  <c:v>127</c:v>
                </c:pt>
                <c:pt idx="88">
                  <c:v>110</c:v>
                </c:pt>
                <c:pt idx="89">
                  <c:v>114</c:v>
                </c:pt>
                <c:pt idx="90">
                  <c:v>116</c:v>
                </c:pt>
                <c:pt idx="91">
                  <c:v>115</c:v>
                </c:pt>
                <c:pt idx="92">
                  <c:v>123</c:v>
                </c:pt>
                <c:pt idx="93">
                  <c:v>116</c:v>
                </c:pt>
                <c:pt idx="94">
                  <c:v>110</c:v>
                </c:pt>
                <c:pt idx="95">
                  <c:v>119</c:v>
                </c:pt>
                <c:pt idx="96">
                  <c:v>118</c:v>
                </c:pt>
                <c:pt idx="97">
                  <c:v>116</c:v>
                </c:pt>
                <c:pt idx="98">
                  <c:v>118</c:v>
                </c:pt>
                <c:pt idx="99">
                  <c:v>105</c:v>
                </c:pt>
                <c:pt idx="100">
                  <c:v>116</c:v>
                </c:pt>
                <c:pt idx="101">
                  <c:v>121</c:v>
                </c:pt>
                <c:pt idx="102">
                  <c:v>125</c:v>
                </c:pt>
                <c:pt idx="103">
                  <c:v>127</c:v>
                </c:pt>
                <c:pt idx="104">
                  <c:v>109</c:v>
                </c:pt>
                <c:pt idx="105">
                  <c:v>110</c:v>
                </c:pt>
                <c:pt idx="106">
                  <c:v>125</c:v>
                </c:pt>
                <c:pt idx="107">
                  <c:v>107</c:v>
                </c:pt>
                <c:pt idx="108">
                  <c:v>109</c:v>
                </c:pt>
                <c:pt idx="109">
                  <c:v>121</c:v>
                </c:pt>
                <c:pt idx="110">
                  <c:v>118</c:v>
                </c:pt>
                <c:pt idx="111">
                  <c:v>111</c:v>
                </c:pt>
                <c:pt idx="112">
                  <c:v>99</c:v>
                </c:pt>
                <c:pt idx="113">
                  <c:v>118</c:v>
                </c:pt>
                <c:pt idx="114">
                  <c:v>106</c:v>
                </c:pt>
                <c:pt idx="115">
                  <c:v>112</c:v>
                </c:pt>
                <c:pt idx="116">
                  <c:v>106</c:v>
                </c:pt>
                <c:pt idx="117">
                  <c:v>105</c:v>
                </c:pt>
                <c:pt idx="118">
                  <c:v>103</c:v>
                </c:pt>
                <c:pt idx="119">
                  <c:v>107</c:v>
                </c:pt>
                <c:pt idx="120">
                  <c:v>111</c:v>
                </c:pt>
                <c:pt idx="121">
                  <c:v>106</c:v>
                </c:pt>
                <c:pt idx="122">
                  <c:v>98</c:v>
                </c:pt>
                <c:pt idx="123">
                  <c:v>114</c:v>
                </c:pt>
                <c:pt idx="124">
                  <c:v>112</c:v>
                </c:pt>
                <c:pt idx="125">
                  <c:v>110</c:v>
                </c:pt>
                <c:pt idx="126">
                  <c:v>104</c:v>
                </c:pt>
                <c:pt idx="127">
                  <c:v>117</c:v>
                </c:pt>
                <c:pt idx="128">
                  <c:v>114</c:v>
                </c:pt>
                <c:pt idx="129">
                  <c:v>103</c:v>
                </c:pt>
                <c:pt idx="130">
                  <c:v>103</c:v>
                </c:pt>
                <c:pt idx="131">
                  <c:v>100</c:v>
                </c:pt>
                <c:pt idx="132">
                  <c:v>123</c:v>
                </c:pt>
                <c:pt idx="133">
                  <c:v>102</c:v>
                </c:pt>
                <c:pt idx="134">
                  <c:v>117</c:v>
                </c:pt>
                <c:pt idx="135">
                  <c:v>109</c:v>
                </c:pt>
                <c:pt idx="136">
                  <c:v>109</c:v>
                </c:pt>
                <c:pt idx="137">
                  <c:v>107</c:v>
                </c:pt>
                <c:pt idx="138">
                  <c:v>114</c:v>
                </c:pt>
                <c:pt idx="139">
                  <c:v>114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EAC3-B945-AA84-8ACF106B57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76781608"/>
        <c:axId val="2076777224"/>
      </c:scatterChart>
      <c:valAx>
        <c:axId val="207678160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Year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076777224"/>
        <c:crosses val="autoZero"/>
        <c:crossBetween val="midCat"/>
      </c:valAx>
      <c:valAx>
        <c:axId val="2076777224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Julian 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076781608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3643593846544"/>
          <c:y val="4.7556829114573103E-2"/>
          <c:w val="0.844731697270236"/>
          <c:h val="0.76486503769404401"/>
        </c:manualLayout>
      </c:layout>
      <c:scatterChart>
        <c:scatterStyle val="smoothMarker"/>
        <c:varyColors val="0"/>
        <c:ser>
          <c:idx val="0"/>
          <c:order val="0"/>
          <c:tx>
            <c:v>Sunapee</c:v>
          </c:tx>
          <c:trendline>
            <c:trendlineType val="linear"/>
            <c:dispRSqr val="1"/>
            <c:dispEq val="1"/>
            <c:trendlineLbl>
              <c:layout>
                <c:manualLayout>
                  <c:x val="-0.25418970516009398"/>
                  <c:y val="0.419572789313165"/>
                </c:manualLayout>
              </c:layout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z="1400" baseline="0" dirty="0" err="1"/>
                      <a:t>y</a:t>
                    </a:r>
                    <a:r>
                      <a:rPr lang="en-US" sz="1400" baseline="0" dirty="0"/>
                      <a:t> = -0.0815x + 271.93
R² = 0.11988</a:t>
                    </a:r>
                    <a:endParaRPr lang="en-US" sz="1400" dirty="0"/>
                  </a:p>
                </c:rich>
              </c:tx>
              <c:numFmt formatCode="General" sourceLinked="0"/>
            </c:trendlineLbl>
          </c:trendline>
          <c:xVal>
            <c:numRef>
              <c:f>Sunapee!$B$2:$B$141</c:f>
              <c:numCache>
                <c:formatCode>General</c:formatCode>
                <c:ptCount val="140"/>
                <c:pt idx="0">
                  <c:v>1869</c:v>
                </c:pt>
                <c:pt idx="1">
                  <c:v>1870</c:v>
                </c:pt>
                <c:pt idx="2">
                  <c:v>1871</c:v>
                </c:pt>
                <c:pt idx="3">
                  <c:v>1872</c:v>
                </c:pt>
                <c:pt idx="4">
                  <c:v>1873</c:v>
                </c:pt>
                <c:pt idx="5">
                  <c:v>1874</c:v>
                </c:pt>
                <c:pt idx="6">
                  <c:v>1875</c:v>
                </c:pt>
                <c:pt idx="7">
                  <c:v>1876</c:v>
                </c:pt>
                <c:pt idx="8">
                  <c:v>1877</c:v>
                </c:pt>
                <c:pt idx="9">
                  <c:v>1878</c:v>
                </c:pt>
                <c:pt idx="10">
                  <c:v>1879</c:v>
                </c:pt>
                <c:pt idx="11">
                  <c:v>1880</c:v>
                </c:pt>
                <c:pt idx="12">
                  <c:v>1881</c:v>
                </c:pt>
                <c:pt idx="13">
                  <c:v>1882</c:v>
                </c:pt>
                <c:pt idx="14">
                  <c:v>1883</c:v>
                </c:pt>
                <c:pt idx="15">
                  <c:v>1884</c:v>
                </c:pt>
                <c:pt idx="16">
                  <c:v>1885</c:v>
                </c:pt>
                <c:pt idx="17">
                  <c:v>1886</c:v>
                </c:pt>
                <c:pt idx="18">
                  <c:v>1887</c:v>
                </c:pt>
                <c:pt idx="19">
                  <c:v>1888</c:v>
                </c:pt>
                <c:pt idx="20">
                  <c:v>1889</c:v>
                </c:pt>
                <c:pt idx="21">
                  <c:v>1890</c:v>
                </c:pt>
                <c:pt idx="22">
                  <c:v>1891</c:v>
                </c:pt>
                <c:pt idx="23">
                  <c:v>1892</c:v>
                </c:pt>
                <c:pt idx="24">
                  <c:v>1893</c:v>
                </c:pt>
                <c:pt idx="25">
                  <c:v>1894</c:v>
                </c:pt>
                <c:pt idx="26">
                  <c:v>1895</c:v>
                </c:pt>
                <c:pt idx="27">
                  <c:v>1896</c:v>
                </c:pt>
                <c:pt idx="28">
                  <c:v>1897</c:v>
                </c:pt>
                <c:pt idx="29">
                  <c:v>1898</c:v>
                </c:pt>
                <c:pt idx="30">
                  <c:v>1899</c:v>
                </c:pt>
                <c:pt idx="31">
                  <c:v>1900</c:v>
                </c:pt>
                <c:pt idx="32">
                  <c:v>1901</c:v>
                </c:pt>
                <c:pt idx="33">
                  <c:v>1902</c:v>
                </c:pt>
                <c:pt idx="34">
                  <c:v>1903</c:v>
                </c:pt>
                <c:pt idx="35">
                  <c:v>1904</c:v>
                </c:pt>
                <c:pt idx="36">
                  <c:v>1905</c:v>
                </c:pt>
                <c:pt idx="37">
                  <c:v>1906</c:v>
                </c:pt>
                <c:pt idx="38">
                  <c:v>1907</c:v>
                </c:pt>
                <c:pt idx="39">
                  <c:v>1908</c:v>
                </c:pt>
                <c:pt idx="40">
                  <c:v>1909</c:v>
                </c:pt>
                <c:pt idx="41">
                  <c:v>1910</c:v>
                </c:pt>
                <c:pt idx="42">
                  <c:v>1911</c:v>
                </c:pt>
                <c:pt idx="43">
                  <c:v>1912</c:v>
                </c:pt>
                <c:pt idx="44">
                  <c:v>1913</c:v>
                </c:pt>
                <c:pt idx="45">
                  <c:v>1914</c:v>
                </c:pt>
                <c:pt idx="46">
                  <c:v>1915</c:v>
                </c:pt>
                <c:pt idx="47">
                  <c:v>1916</c:v>
                </c:pt>
                <c:pt idx="48">
                  <c:v>1917</c:v>
                </c:pt>
                <c:pt idx="49">
                  <c:v>1918</c:v>
                </c:pt>
                <c:pt idx="50">
                  <c:v>1919</c:v>
                </c:pt>
                <c:pt idx="51">
                  <c:v>1920</c:v>
                </c:pt>
                <c:pt idx="52">
                  <c:v>1921</c:v>
                </c:pt>
                <c:pt idx="53">
                  <c:v>1922</c:v>
                </c:pt>
                <c:pt idx="54">
                  <c:v>1923</c:v>
                </c:pt>
                <c:pt idx="55">
                  <c:v>1924</c:v>
                </c:pt>
                <c:pt idx="56">
                  <c:v>1925</c:v>
                </c:pt>
                <c:pt idx="57">
                  <c:v>1926</c:v>
                </c:pt>
                <c:pt idx="58">
                  <c:v>1927</c:v>
                </c:pt>
                <c:pt idx="59">
                  <c:v>1928</c:v>
                </c:pt>
                <c:pt idx="60">
                  <c:v>1929</c:v>
                </c:pt>
                <c:pt idx="61">
                  <c:v>1930</c:v>
                </c:pt>
                <c:pt idx="62">
                  <c:v>1931</c:v>
                </c:pt>
                <c:pt idx="63">
                  <c:v>1932</c:v>
                </c:pt>
                <c:pt idx="64">
                  <c:v>1933</c:v>
                </c:pt>
                <c:pt idx="65">
                  <c:v>1934</c:v>
                </c:pt>
                <c:pt idx="66">
                  <c:v>1935</c:v>
                </c:pt>
                <c:pt idx="67">
                  <c:v>1936</c:v>
                </c:pt>
                <c:pt idx="68">
                  <c:v>1937</c:v>
                </c:pt>
                <c:pt idx="69">
                  <c:v>1938</c:v>
                </c:pt>
                <c:pt idx="70">
                  <c:v>1939</c:v>
                </c:pt>
                <c:pt idx="71">
                  <c:v>1940</c:v>
                </c:pt>
                <c:pt idx="72">
                  <c:v>1941</c:v>
                </c:pt>
                <c:pt idx="73">
                  <c:v>1942</c:v>
                </c:pt>
                <c:pt idx="74">
                  <c:v>1943</c:v>
                </c:pt>
                <c:pt idx="75">
                  <c:v>1944</c:v>
                </c:pt>
                <c:pt idx="76">
                  <c:v>1945</c:v>
                </c:pt>
                <c:pt idx="77">
                  <c:v>1946</c:v>
                </c:pt>
                <c:pt idx="78">
                  <c:v>1947</c:v>
                </c:pt>
                <c:pt idx="79">
                  <c:v>1948</c:v>
                </c:pt>
                <c:pt idx="80">
                  <c:v>1949</c:v>
                </c:pt>
                <c:pt idx="81">
                  <c:v>1950</c:v>
                </c:pt>
                <c:pt idx="82">
                  <c:v>1951</c:v>
                </c:pt>
                <c:pt idx="83">
                  <c:v>1952</c:v>
                </c:pt>
                <c:pt idx="84">
                  <c:v>1953</c:v>
                </c:pt>
                <c:pt idx="85">
                  <c:v>1954</c:v>
                </c:pt>
                <c:pt idx="86">
                  <c:v>1955</c:v>
                </c:pt>
                <c:pt idx="87">
                  <c:v>1956</c:v>
                </c:pt>
                <c:pt idx="88">
                  <c:v>1957</c:v>
                </c:pt>
                <c:pt idx="89">
                  <c:v>1958</c:v>
                </c:pt>
                <c:pt idx="90">
                  <c:v>1959</c:v>
                </c:pt>
                <c:pt idx="91">
                  <c:v>1960</c:v>
                </c:pt>
                <c:pt idx="92">
                  <c:v>1961</c:v>
                </c:pt>
                <c:pt idx="93">
                  <c:v>1962</c:v>
                </c:pt>
                <c:pt idx="94">
                  <c:v>1963</c:v>
                </c:pt>
                <c:pt idx="95">
                  <c:v>1964</c:v>
                </c:pt>
                <c:pt idx="96">
                  <c:v>1965</c:v>
                </c:pt>
                <c:pt idx="97">
                  <c:v>1966</c:v>
                </c:pt>
                <c:pt idx="98">
                  <c:v>1967</c:v>
                </c:pt>
                <c:pt idx="99">
                  <c:v>1968</c:v>
                </c:pt>
                <c:pt idx="100">
                  <c:v>1969</c:v>
                </c:pt>
                <c:pt idx="101">
                  <c:v>1970</c:v>
                </c:pt>
                <c:pt idx="102">
                  <c:v>1971</c:v>
                </c:pt>
                <c:pt idx="103">
                  <c:v>1972</c:v>
                </c:pt>
                <c:pt idx="104">
                  <c:v>1973</c:v>
                </c:pt>
                <c:pt idx="105">
                  <c:v>1974</c:v>
                </c:pt>
                <c:pt idx="106">
                  <c:v>1975</c:v>
                </c:pt>
                <c:pt idx="107">
                  <c:v>1976</c:v>
                </c:pt>
                <c:pt idx="108">
                  <c:v>1977</c:v>
                </c:pt>
                <c:pt idx="109">
                  <c:v>1978</c:v>
                </c:pt>
                <c:pt idx="110">
                  <c:v>1979</c:v>
                </c:pt>
                <c:pt idx="111">
                  <c:v>1980</c:v>
                </c:pt>
                <c:pt idx="112">
                  <c:v>1981</c:v>
                </c:pt>
                <c:pt idx="113">
                  <c:v>1982</c:v>
                </c:pt>
                <c:pt idx="114">
                  <c:v>1983</c:v>
                </c:pt>
                <c:pt idx="115">
                  <c:v>1984</c:v>
                </c:pt>
                <c:pt idx="116">
                  <c:v>1985</c:v>
                </c:pt>
                <c:pt idx="117">
                  <c:v>1986</c:v>
                </c:pt>
                <c:pt idx="118">
                  <c:v>1987</c:v>
                </c:pt>
                <c:pt idx="119">
                  <c:v>1988</c:v>
                </c:pt>
                <c:pt idx="120">
                  <c:v>1989</c:v>
                </c:pt>
                <c:pt idx="121">
                  <c:v>1990</c:v>
                </c:pt>
                <c:pt idx="122">
                  <c:v>1991</c:v>
                </c:pt>
                <c:pt idx="123">
                  <c:v>1992</c:v>
                </c:pt>
                <c:pt idx="124">
                  <c:v>1993</c:v>
                </c:pt>
                <c:pt idx="125">
                  <c:v>1994</c:v>
                </c:pt>
                <c:pt idx="126">
                  <c:v>1995</c:v>
                </c:pt>
                <c:pt idx="127">
                  <c:v>1996</c:v>
                </c:pt>
                <c:pt idx="128">
                  <c:v>1997</c:v>
                </c:pt>
                <c:pt idx="129">
                  <c:v>1998</c:v>
                </c:pt>
                <c:pt idx="130">
                  <c:v>1999</c:v>
                </c:pt>
                <c:pt idx="131">
                  <c:v>2000</c:v>
                </c:pt>
                <c:pt idx="132">
                  <c:v>2001</c:v>
                </c:pt>
                <c:pt idx="133">
                  <c:v>2002</c:v>
                </c:pt>
                <c:pt idx="134">
                  <c:v>2003</c:v>
                </c:pt>
                <c:pt idx="135">
                  <c:v>2004</c:v>
                </c:pt>
                <c:pt idx="136">
                  <c:v>2005</c:v>
                </c:pt>
                <c:pt idx="137">
                  <c:v>2006</c:v>
                </c:pt>
                <c:pt idx="138">
                  <c:v>2007</c:v>
                </c:pt>
                <c:pt idx="139">
                  <c:v>2008</c:v>
                </c:pt>
              </c:numCache>
            </c:numRef>
          </c:xVal>
          <c:yVal>
            <c:numRef>
              <c:f>Sunapee!$C$2:$C$141</c:f>
              <c:numCache>
                <c:formatCode>General</c:formatCode>
                <c:ptCount val="140"/>
                <c:pt idx="0">
                  <c:v>130</c:v>
                </c:pt>
                <c:pt idx="1">
                  <c:v>130</c:v>
                </c:pt>
                <c:pt idx="2">
                  <c:v>102</c:v>
                </c:pt>
                <c:pt idx="3">
                  <c:v>124</c:v>
                </c:pt>
                <c:pt idx="4">
                  <c:v>126</c:v>
                </c:pt>
                <c:pt idx="5">
                  <c:v>129</c:v>
                </c:pt>
                <c:pt idx="6">
                  <c:v>132</c:v>
                </c:pt>
                <c:pt idx="7">
                  <c:v>132</c:v>
                </c:pt>
                <c:pt idx="8">
                  <c:v>115</c:v>
                </c:pt>
                <c:pt idx="9">
                  <c:v>108</c:v>
                </c:pt>
                <c:pt idx="10">
                  <c:v>132</c:v>
                </c:pt>
                <c:pt idx="11">
                  <c:v>111</c:v>
                </c:pt>
                <c:pt idx="12">
                  <c:v>126</c:v>
                </c:pt>
                <c:pt idx="13">
                  <c:v>119</c:v>
                </c:pt>
                <c:pt idx="14">
                  <c:v>127</c:v>
                </c:pt>
                <c:pt idx="15">
                  <c:v>123</c:v>
                </c:pt>
                <c:pt idx="16">
                  <c:v>120</c:v>
                </c:pt>
                <c:pt idx="17">
                  <c:v>114</c:v>
                </c:pt>
                <c:pt idx="18">
                  <c:v>127</c:v>
                </c:pt>
                <c:pt idx="19">
                  <c:v>135</c:v>
                </c:pt>
                <c:pt idx="20">
                  <c:v>110</c:v>
                </c:pt>
                <c:pt idx="21">
                  <c:v>116</c:v>
                </c:pt>
                <c:pt idx="22">
                  <c:v>114</c:v>
                </c:pt>
                <c:pt idx="23">
                  <c:v>107</c:v>
                </c:pt>
                <c:pt idx="24">
                  <c:v>133</c:v>
                </c:pt>
                <c:pt idx="25">
                  <c:v>109</c:v>
                </c:pt>
                <c:pt idx="26">
                  <c:v>120</c:v>
                </c:pt>
                <c:pt idx="27">
                  <c:v>119</c:v>
                </c:pt>
                <c:pt idx="28">
                  <c:v>119</c:v>
                </c:pt>
                <c:pt idx="29">
                  <c:v>108</c:v>
                </c:pt>
                <c:pt idx="30">
                  <c:v>123</c:v>
                </c:pt>
                <c:pt idx="31">
                  <c:v>120</c:v>
                </c:pt>
                <c:pt idx="32">
                  <c:v>114</c:v>
                </c:pt>
                <c:pt idx="33">
                  <c:v>102</c:v>
                </c:pt>
                <c:pt idx="34">
                  <c:v>95</c:v>
                </c:pt>
                <c:pt idx="35">
                  <c:v>122</c:v>
                </c:pt>
                <c:pt idx="36">
                  <c:v>115</c:v>
                </c:pt>
                <c:pt idx="37">
                  <c:v>119</c:v>
                </c:pt>
                <c:pt idx="38">
                  <c:v>121</c:v>
                </c:pt>
                <c:pt idx="39">
                  <c:v>117</c:v>
                </c:pt>
                <c:pt idx="40">
                  <c:v>112</c:v>
                </c:pt>
                <c:pt idx="41">
                  <c:v>96</c:v>
                </c:pt>
                <c:pt idx="42">
                  <c:v>122</c:v>
                </c:pt>
                <c:pt idx="43">
                  <c:v>117</c:v>
                </c:pt>
                <c:pt idx="44">
                  <c:v>107</c:v>
                </c:pt>
                <c:pt idx="45">
                  <c:v>121</c:v>
                </c:pt>
                <c:pt idx="46">
                  <c:v>110</c:v>
                </c:pt>
                <c:pt idx="47">
                  <c:v>122</c:v>
                </c:pt>
                <c:pt idx="48">
                  <c:v>127</c:v>
                </c:pt>
                <c:pt idx="49">
                  <c:v>116</c:v>
                </c:pt>
                <c:pt idx="50">
                  <c:v>104</c:v>
                </c:pt>
                <c:pt idx="51">
                  <c:v>120</c:v>
                </c:pt>
                <c:pt idx="52">
                  <c:v>88</c:v>
                </c:pt>
                <c:pt idx="53">
                  <c:v>96</c:v>
                </c:pt>
                <c:pt idx="54">
                  <c:v>117</c:v>
                </c:pt>
                <c:pt idx="55">
                  <c:v>110</c:v>
                </c:pt>
                <c:pt idx="56">
                  <c:v>116</c:v>
                </c:pt>
                <c:pt idx="57">
                  <c:v>124</c:v>
                </c:pt>
                <c:pt idx="58">
                  <c:v>110</c:v>
                </c:pt>
                <c:pt idx="59">
                  <c:v>121</c:v>
                </c:pt>
                <c:pt idx="60">
                  <c:v>104</c:v>
                </c:pt>
                <c:pt idx="61">
                  <c:v>107</c:v>
                </c:pt>
                <c:pt idx="62">
                  <c:v>106</c:v>
                </c:pt>
                <c:pt idx="63">
                  <c:v>117</c:v>
                </c:pt>
                <c:pt idx="64">
                  <c:v>120</c:v>
                </c:pt>
                <c:pt idx="65">
                  <c:v>114</c:v>
                </c:pt>
                <c:pt idx="66">
                  <c:v>115</c:v>
                </c:pt>
                <c:pt idx="67">
                  <c:v>105</c:v>
                </c:pt>
                <c:pt idx="68">
                  <c:v>122</c:v>
                </c:pt>
                <c:pt idx="69">
                  <c:v>108</c:v>
                </c:pt>
                <c:pt idx="70">
                  <c:v>127</c:v>
                </c:pt>
                <c:pt idx="71">
                  <c:v>128</c:v>
                </c:pt>
                <c:pt idx="72">
                  <c:v>108</c:v>
                </c:pt>
                <c:pt idx="73">
                  <c:v>109</c:v>
                </c:pt>
                <c:pt idx="74">
                  <c:v>123</c:v>
                </c:pt>
                <c:pt idx="75">
                  <c:v>122</c:v>
                </c:pt>
                <c:pt idx="76">
                  <c:v>91</c:v>
                </c:pt>
                <c:pt idx="77">
                  <c:v>88</c:v>
                </c:pt>
                <c:pt idx="78">
                  <c:v>117</c:v>
                </c:pt>
                <c:pt idx="79">
                  <c:v>99</c:v>
                </c:pt>
                <c:pt idx="80">
                  <c:v>96</c:v>
                </c:pt>
                <c:pt idx="81">
                  <c:v>116</c:v>
                </c:pt>
                <c:pt idx="82">
                  <c:v>110</c:v>
                </c:pt>
                <c:pt idx="83">
                  <c:v>111</c:v>
                </c:pt>
                <c:pt idx="84">
                  <c:v>99</c:v>
                </c:pt>
                <c:pt idx="85">
                  <c:v>106</c:v>
                </c:pt>
                <c:pt idx="86">
                  <c:v>112</c:v>
                </c:pt>
                <c:pt idx="87">
                  <c:v>127</c:v>
                </c:pt>
                <c:pt idx="88">
                  <c:v>110</c:v>
                </c:pt>
                <c:pt idx="89">
                  <c:v>114</c:v>
                </c:pt>
                <c:pt idx="90">
                  <c:v>116</c:v>
                </c:pt>
                <c:pt idx="91">
                  <c:v>115</c:v>
                </c:pt>
                <c:pt idx="92">
                  <c:v>123</c:v>
                </c:pt>
                <c:pt idx="93">
                  <c:v>116</c:v>
                </c:pt>
                <c:pt idx="94">
                  <c:v>110</c:v>
                </c:pt>
                <c:pt idx="95">
                  <c:v>119</c:v>
                </c:pt>
                <c:pt idx="96">
                  <c:v>118</c:v>
                </c:pt>
                <c:pt idx="97">
                  <c:v>116</c:v>
                </c:pt>
                <c:pt idx="98">
                  <c:v>118</c:v>
                </c:pt>
                <c:pt idx="99">
                  <c:v>105</c:v>
                </c:pt>
                <c:pt idx="100">
                  <c:v>116</c:v>
                </c:pt>
                <c:pt idx="101">
                  <c:v>121</c:v>
                </c:pt>
                <c:pt idx="102">
                  <c:v>125</c:v>
                </c:pt>
                <c:pt idx="103">
                  <c:v>127</c:v>
                </c:pt>
                <c:pt idx="104">
                  <c:v>109</c:v>
                </c:pt>
                <c:pt idx="105">
                  <c:v>110</c:v>
                </c:pt>
                <c:pt idx="106">
                  <c:v>125</c:v>
                </c:pt>
                <c:pt idx="107">
                  <c:v>107</c:v>
                </c:pt>
                <c:pt idx="108">
                  <c:v>109</c:v>
                </c:pt>
                <c:pt idx="109">
                  <c:v>121</c:v>
                </c:pt>
                <c:pt idx="110">
                  <c:v>118</c:v>
                </c:pt>
                <c:pt idx="111">
                  <c:v>111</c:v>
                </c:pt>
                <c:pt idx="112">
                  <c:v>99</c:v>
                </c:pt>
                <c:pt idx="113">
                  <c:v>118</c:v>
                </c:pt>
                <c:pt idx="114">
                  <c:v>106</c:v>
                </c:pt>
                <c:pt idx="115">
                  <c:v>112</c:v>
                </c:pt>
                <c:pt idx="116">
                  <c:v>106</c:v>
                </c:pt>
                <c:pt idx="117">
                  <c:v>105</c:v>
                </c:pt>
                <c:pt idx="118">
                  <c:v>103</c:v>
                </c:pt>
                <c:pt idx="119">
                  <c:v>107</c:v>
                </c:pt>
                <c:pt idx="120">
                  <c:v>111</c:v>
                </c:pt>
                <c:pt idx="121">
                  <c:v>106</c:v>
                </c:pt>
                <c:pt idx="122">
                  <c:v>98</c:v>
                </c:pt>
                <c:pt idx="123">
                  <c:v>114</c:v>
                </c:pt>
                <c:pt idx="124">
                  <c:v>112</c:v>
                </c:pt>
                <c:pt idx="125">
                  <c:v>110</c:v>
                </c:pt>
                <c:pt idx="126">
                  <c:v>104</c:v>
                </c:pt>
                <c:pt idx="127">
                  <c:v>117</c:v>
                </c:pt>
                <c:pt idx="128">
                  <c:v>114</c:v>
                </c:pt>
                <c:pt idx="129">
                  <c:v>103</c:v>
                </c:pt>
                <c:pt idx="130">
                  <c:v>103</c:v>
                </c:pt>
                <c:pt idx="131">
                  <c:v>100</c:v>
                </c:pt>
                <c:pt idx="132">
                  <c:v>123</c:v>
                </c:pt>
                <c:pt idx="133">
                  <c:v>102</c:v>
                </c:pt>
                <c:pt idx="134">
                  <c:v>117</c:v>
                </c:pt>
                <c:pt idx="135">
                  <c:v>109</c:v>
                </c:pt>
                <c:pt idx="136">
                  <c:v>109</c:v>
                </c:pt>
                <c:pt idx="137">
                  <c:v>107</c:v>
                </c:pt>
                <c:pt idx="138">
                  <c:v>114</c:v>
                </c:pt>
                <c:pt idx="139">
                  <c:v>114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38-3845-A10D-162A16E77E42}"/>
            </c:ext>
          </c:extLst>
        </c:ser>
        <c:ser>
          <c:idx val="1"/>
          <c:order val="1"/>
          <c:tx>
            <c:v>pre-1970</c:v>
          </c:tx>
          <c:trendline>
            <c:trendlineType val="linear"/>
            <c:dispRSqr val="1"/>
            <c:dispEq val="1"/>
            <c:trendlineLbl>
              <c:layout>
                <c:manualLayout>
                  <c:x val="-0.117366403143269"/>
                  <c:y val="-0.1746914135007240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300"/>
                  </a:pPr>
                  <a:endParaRPr lang="en-US"/>
                </a:p>
              </c:txPr>
            </c:trendlineLbl>
          </c:trendline>
          <c:xVal>
            <c:numRef>
              <c:f>Sunapee!$B$2:$B$102</c:f>
              <c:numCache>
                <c:formatCode>General</c:formatCode>
                <c:ptCount val="101"/>
                <c:pt idx="0">
                  <c:v>1869</c:v>
                </c:pt>
                <c:pt idx="1">
                  <c:v>1870</c:v>
                </c:pt>
                <c:pt idx="2">
                  <c:v>1871</c:v>
                </c:pt>
                <c:pt idx="3">
                  <c:v>1872</c:v>
                </c:pt>
                <c:pt idx="4">
                  <c:v>1873</c:v>
                </c:pt>
                <c:pt idx="5">
                  <c:v>1874</c:v>
                </c:pt>
                <c:pt idx="6">
                  <c:v>1875</c:v>
                </c:pt>
                <c:pt idx="7">
                  <c:v>1876</c:v>
                </c:pt>
                <c:pt idx="8">
                  <c:v>1877</c:v>
                </c:pt>
                <c:pt idx="9">
                  <c:v>1878</c:v>
                </c:pt>
                <c:pt idx="10">
                  <c:v>1879</c:v>
                </c:pt>
                <c:pt idx="11">
                  <c:v>1880</c:v>
                </c:pt>
                <c:pt idx="12">
                  <c:v>1881</c:v>
                </c:pt>
                <c:pt idx="13">
                  <c:v>1882</c:v>
                </c:pt>
                <c:pt idx="14">
                  <c:v>1883</c:v>
                </c:pt>
                <c:pt idx="15">
                  <c:v>1884</c:v>
                </c:pt>
                <c:pt idx="16">
                  <c:v>1885</c:v>
                </c:pt>
                <c:pt idx="17">
                  <c:v>1886</c:v>
                </c:pt>
                <c:pt idx="18">
                  <c:v>1887</c:v>
                </c:pt>
                <c:pt idx="19">
                  <c:v>1888</c:v>
                </c:pt>
                <c:pt idx="20">
                  <c:v>1889</c:v>
                </c:pt>
                <c:pt idx="21">
                  <c:v>1890</c:v>
                </c:pt>
                <c:pt idx="22">
                  <c:v>1891</c:v>
                </c:pt>
                <c:pt idx="23">
                  <c:v>1892</c:v>
                </c:pt>
                <c:pt idx="24">
                  <c:v>1893</c:v>
                </c:pt>
                <c:pt idx="25">
                  <c:v>1894</c:v>
                </c:pt>
                <c:pt idx="26">
                  <c:v>1895</c:v>
                </c:pt>
                <c:pt idx="27">
                  <c:v>1896</c:v>
                </c:pt>
                <c:pt idx="28">
                  <c:v>1897</c:v>
                </c:pt>
                <c:pt idx="29">
                  <c:v>1898</c:v>
                </c:pt>
                <c:pt idx="30">
                  <c:v>1899</c:v>
                </c:pt>
                <c:pt idx="31">
                  <c:v>1900</c:v>
                </c:pt>
                <c:pt idx="32">
                  <c:v>1901</c:v>
                </c:pt>
                <c:pt idx="33">
                  <c:v>1902</c:v>
                </c:pt>
                <c:pt idx="34">
                  <c:v>1903</c:v>
                </c:pt>
                <c:pt idx="35">
                  <c:v>1904</c:v>
                </c:pt>
                <c:pt idx="36">
                  <c:v>1905</c:v>
                </c:pt>
                <c:pt idx="37">
                  <c:v>1906</c:v>
                </c:pt>
                <c:pt idx="38">
                  <c:v>1907</c:v>
                </c:pt>
                <c:pt idx="39">
                  <c:v>1908</c:v>
                </c:pt>
                <c:pt idx="40">
                  <c:v>1909</c:v>
                </c:pt>
                <c:pt idx="41">
                  <c:v>1910</c:v>
                </c:pt>
                <c:pt idx="42">
                  <c:v>1911</c:v>
                </c:pt>
                <c:pt idx="43">
                  <c:v>1912</c:v>
                </c:pt>
                <c:pt idx="44">
                  <c:v>1913</c:v>
                </c:pt>
                <c:pt idx="45">
                  <c:v>1914</c:v>
                </c:pt>
                <c:pt idx="46">
                  <c:v>1915</c:v>
                </c:pt>
                <c:pt idx="47">
                  <c:v>1916</c:v>
                </c:pt>
                <c:pt idx="48">
                  <c:v>1917</c:v>
                </c:pt>
                <c:pt idx="49">
                  <c:v>1918</c:v>
                </c:pt>
                <c:pt idx="50">
                  <c:v>1919</c:v>
                </c:pt>
                <c:pt idx="51">
                  <c:v>1920</c:v>
                </c:pt>
                <c:pt idx="52">
                  <c:v>1921</c:v>
                </c:pt>
                <c:pt idx="53">
                  <c:v>1922</c:v>
                </c:pt>
                <c:pt idx="54">
                  <c:v>1923</c:v>
                </c:pt>
                <c:pt idx="55">
                  <c:v>1924</c:v>
                </c:pt>
                <c:pt idx="56">
                  <c:v>1925</c:v>
                </c:pt>
                <c:pt idx="57">
                  <c:v>1926</c:v>
                </c:pt>
                <c:pt idx="58">
                  <c:v>1927</c:v>
                </c:pt>
                <c:pt idx="59">
                  <c:v>1928</c:v>
                </c:pt>
                <c:pt idx="60">
                  <c:v>1929</c:v>
                </c:pt>
                <c:pt idx="61">
                  <c:v>1930</c:v>
                </c:pt>
                <c:pt idx="62">
                  <c:v>1931</c:v>
                </c:pt>
                <c:pt idx="63">
                  <c:v>1932</c:v>
                </c:pt>
                <c:pt idx="64">
                  <c:v>1933</c:v>
                </c:pt>
                <c:pt idx="65">
                  <c:v>1934</c:v>
                </c:pt>
                <c:pt idx="66">
                  <c:v>1935</c:v>
                </c:pt>
                <c:pt idx="67">
                  <c:v>1936</c:v>
                </c:pt>
                <c:pt idx="68">
                  <c:v>1937</c:v>
                </c:pt>
                <c:pt idx="69">
                  <c:v>1938</c:v>
                </c:pt>
                <c:pt idx="70">
                  <c:v>1939</c:v>
                </c:pt>
                <c:pt idx="71">
                  <c:v>1940</c:v>
                </c:pt>
                <c:pt idx="72">
                  <c:v>1941</c:v>
                </c:pt>
                <c:pt idx="73">
                  <c:v>1942</c:v>
                </c:pt>
                <c:pt idx="74">
                  <c:v>1943</c:v>
                </c:pt>
                <c:pt idx="75">
                  <c:v>1944</c:v>
                </c:pt>
                <c:pt idx="76">
                  <c:v>1945</c:v>
                </c:pt>
                <c:pt idx="77">
                  <c:v>1946</c:v>
                </c:pt>
                <c:pt idx="78">
                  <c:v>1947</c:v>
                </c:pt>
                <c:pt idx="79">
                  <c:v>1948</c:v>
                </c:pt>
                <c:pt idx="80">
                  <c:v>1949</c:v>
                </c:pt>
                <c:pt idx="81">
                  <c:v>1950</c:v>
                </c:pt>
                <c:pt idx="82">
                  <c:v>1951</c:v>
                </c:pt>
                <c:pt idx="83">
                  <c:v>1952</c:v>
                </c:pt>
                <c:pt idx="84">
                  <c:v>1953</c:v>
                </c:pt>
                <c:pt idx="85">
                  <c:v>1954</c:v>
                </c:pt>
                <c:pt idx="86">
                  <c:v>1955</c:v>
                </c:pt>
                <c:pt idx="87">
                  <c:v>1956</c:v>
                </c:pt>
                <c:pt idx="88">
                  <c:v>1957</c:v>
                </c:pt>
                <c:pt idx="89">
                  <c:v>1958</c:v>
                </c:pt>
                <c:pt idx="90">
                  <c:v>1959</c:v>
                </c:pt>
                <c:pt idx="91">
                  <c:v>1960</c:v>
                </c:pt>
                <c:pt idx="92">
                  <c:v>1961</c:v>
                </c:pt>
                <c:pt idx="93">
                  <c:v>1962</c:v>
                </c:pt>
                <c:pt idx="94">
                  <c:v>1963</c:v>
                </c:pt>
                <c:pt idx="95">
                  <c:v>1964</c:v>
                </c:pt>
                <c:pt idx="96">
                  <c:v>1965</c:v>
                </c:pt>
                <c:pt idx="97">
                  <c:v>1966</c:v>
                </c:pt>
                <c:pt idx="98">
                  <c:v>1967</c:v>
                </c:pt>
                <c:pt idx="99">
                  <c:v>1968</c:v>
                </c:pt>
                <c:pt idx="100">
                  <c:v>1969</c:v>
                </c:pt>
              </c:numCache>
            </c:numRef>
          </c:xVal>
          <c:yVal>
            <c:numRef>
              <c:f>Sunapee!$C$2:$C$102</c:f>
              <c:numCache>
                <c:formatCode>General</c:formatCode>
                <c:ptCount val="101"/>
                <c:pt idx="0">
                  <c:v>130</c:v>
                </c:pt>
                <c:pt idx="1">
                  <c:v>130</c:v>
                </c:pt>
                <c:pt idx="2">
                  <c:v>102</c:v>
                </c:pt>
                <c:pt idx="3">
                  <c:v>124</c:v>
                </c:pt>
                <c:pt idx="4">
                  <c:v>126</c:v>
                </c:pt>
                <c:pt idx="5">
                  <c:v>129</c:v>
                </c:pt>
                <c:pt idx="6">
                  <c:v>132</c:v>
                </c:pt>
                <c:pt idx="7">
                  <c:v>132</c:v>
                </c:pt>
                <c:pt idx="8">
                  <c:v>115</c:v>
                </c:pt>
                <c:pt idx="9">
                  <c:v>108</c:v>
                </c:pt>
                <c:pt idx="10">
                  <c:v>132</c:v>
                </c:pt>
                <c:pt idx="11">
                  <c:v>111</c:v>
                </c:pt>
                <c:pt idx="12">
                  <c:v>126</c:v>
                </c:pt>
                <c:pt idx="13">
                  <c:v>119</c:v>
                </c:pt>
                <c:pt idx="14">
                  <c:v>127</c:v>
                </c:pt>
                <c:pt idx="15">
                  <c:v>123</c:v>
                </c:pt>
                <c:pt idx="16">
                  <c:v>120</c:v>
                </c:pt>
                <c:pt idx="17">
                  <c:v>114</c:v>
                </c:pt>
                <c:pt idx="18">
                  <c:v>127</c:v>
                </c:pt>
                <c:pt idx="19">
                  <c:v>135</c:v>
                </c:pt>
                <c:pt idx="20">
                  <c:v>110</c:v>
                </c:pt>
                <c:pt idx="21">
                  <c:v>116</c:v>
                </c:pt>
                <c:pt idx="22">
                  <c:v>114</c:v>
                </c:pt>
                <c:pt idx="23">
                  <c:v>107</c:v>
                </c:pt>
                <c:pt idx="24">
                  <c:v>133</c:v>
                </c:pt>
                <c:pt idx="25">
                  <c:v>109</c:v>
                </c:pt>
                <c:pt idx="26">
                  <c:v>120</c:v>
                </c:pt>
                <c:pt idx="27">
                  <c:v>119</c:v>
                </c:pt>
                <c:pt idx="28">
                  <c:v>119</c:v>
                </c:pt>
                <c:pt idx="29">
                  <c:v>108</c:v>
                </c:pt>
                <c:pt idx="30">
                  <c:v>123</c:v>
                </c:pt>
                <c:pt idx="31">
                  <c:v>120</c:v>
                </c:pt>
                <c:pt idx="32">
                  <c:v>114</c:v>
                </c:pt>
                <c:pt idx="33">
                  <c:v>102</c:v>
                </c:pt>
                <c:pt idx="34">
                  <c:v>95</c:v>
                </c:pt>
                <c:pt idx="35">
                  <c:v>122</c:v>
                </c:pt>
                <c:pt idx="36">
                  <c:v>115</c:v>
                </c:pt>
                <c:pt idx="37">
                  <c:v>119</c:v>
                </c:pt>
                <c:pt idx="38">
                  <c:v>121</c:v>
                </c:pt>
                <c:pt idx="39">
                  <c:v>117</c:v>
                </c:pt>
                <c:pt idx="40">
                  <c:v>112</c:v>
                </c:pt>
                <c:pt idx="41">
                  <c:v>96</c:v>
                </c:pt>
                <c:pt idx="42">
                  <c:v>122</c:v>
                </c:pt>
                <c:pt idx="43">
                  <c:v>117</c:v>
                </c:pt>
                <c:pt idx="44">
                  <c:v>107</c:v>
                </c:pt>
                <c:pt idx="45">
                  <c:v>121</c:v>
                </c:pt>
                <c:pt idx="46">
                  <c:v>110</c:v>
                </c:pt>
                <c:pt idx="47">
                  <c:v>122</c:v>
                </c:pt>
                <c:pt idx="48">
                  <c:v>127</c:v>
                </c:pt>
                <c:pt idx="49">
                  <c:v>116</c:v>
                </c:pt>
                <c:pt idx="50">
                  <c:v>104</c:v>
                </c:pt>
                <c:pt idx="51">
                  <c:v>120</c:v>
                </c:pt>
                <c:pt idx="52">
                  <c:v>88</c:v>
                </c:pt>
                <c:pt idx="53">
                  <c:v>96</c:v>
                </c:pt>
                <c:pt idx="54">
                  <c:v>117</c:v>
                </c:pt>
                <c:pt idx="55">
                  <c:v>110</c:v>
                </c:pt>
                <c:pt idx="56">
                  <c:v>116</c:v>
                </c:pt>
                <c:pt idx="57">
                  <c:v>124</c:v>
                </c:pt>
                <c:pt idx="58">
                  <c:v>110</c:v>
                </c:pt>
                <c:pt idx="59">
                  <c:v>121</c:v>
                </c:pt>
                <c:pt idx="60">
                  <c:v>104</c:v>
                </c:pt>
                <c:pt idx="61">
                  <c:v>107</c:v>
                </c:pt>
                <c:pt idx="62">
                  <c:v>106</c:v>
                </c:pt>
                <c:pt idx="63">
                  <c:v>117</c:v>
                </c:pt>
                <c:pt idx="64">
                  <c:v>120</c:v>
                </c:pt>
                <c:pt idx="65">
                  <c:v>114</c:v>
                </c:pt>
                <c:pt idx="66">
                  <c:v>115</c:v>
                </c:pt>
                <c:pt idx="67">
                  <c:v>105</c:v>
                </c:pt>
                <c:pt idx="68">
                  <c:v>122</c:v>
                </c:pt>
                <c:pt idx="69">
                  <c:v>108</c:v>
                </c:pt>
                <c:pt idx="70">
                  <c:v>127</c:v>
                </c:pt>
                <c:pt idx="71">
                  <c:v>128</c:v>
                </c:pt>
                <c:pt idx="72">
                  <c:v>108</c:v>
                </c:pt>
                <c:pt idx="73">
                  <c:v>109</c:v>
                </c:pt>
                <c:pt idx="74">
                  <c:v>123</c:v>
                </c:pt>
                <c:pt idx="75">
                  <c:v>122</c:v>
                </c:pt>
                <c:pt idx="76">
                  <c:v>91</c:v>
                </c:pt>
                <c:pt idx="77">
                  <c:v>88</c:v>
                </c:pt>
                <c:pt idx="78">
                  <c:v>117</c:v>
                </c:pt>
                <c:pt idx="79">
                  <c:v>99</c:v>
                </c:pt>
                <c:pt idx="80">
                  <c:v>96</c:v>
                </c:pt>
                <c:pt idx="81">
                  <c:v>116</c:v>
                </c:pt>
                <c:pt idx="82">
                  <c:v>110</c:v>
                </c:pt>
                <c:pt idx="83">
                  <c:v>111</c:v>
                </c:pt>
                <c:pt idx="84">
                  <c:v>99</c:v>
                </c:pt>
                <c:pt idx="85">
                  <c:v>106</c:v>
                </c:pt>
                <c:pt idx="86">
                  <c:v>112</c:v>
                </c:pt>
                <c:pt idx="87">
                  <c:v>127</c:v>
                </c:pt>
                <c:pt idx="88">
                  <c:v>110</c:v>
                </c:pt>
                <c:pt idx="89">
                  <c:v>114</c:v>
                </c:pt>
                <c:pt idx="90">
                  <c:v>116</c:v>
                </c:pt>
                <c:pt idx="91">
                  <c:v>115</c:v>
                </c:pt>
                <c:pt idx="92">
                  <c:v>123</c:v>
                </c:pt>
                <c:pt idx="93">
                  <c:v>116</c:v>
                </c:pt>
                <c:pt idx="94">
                  <c:v>110</c:v>
                </c:pt>
                <c:pt idx="95">
                  <c:v>119</c:v>
                </c:pt>
                <c:pt idx="96">
                  <c:v>118</c:v>
                </c:pt>
                <c:pt idx="97">
                  <c:v>116</c:v>
                </c:pt>
                <c:pt idx="98">
                  <c:v>118</c:v>
                </c:pt>
                <c:pt idx="99">
                  <c:v>105</c:v>
                </c:pt>
                <c:pt idx="100">
                  <c:v>116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38-3845-A10D-162A16E77E42}"/>
            </c:ext>
          </c:extLst>
        </c:ser>
        <c:ser>
          <c:idx val="2"/>
          <c:order val="2"/>
          <c:tx>
            <c:v>post-1970</c:v>
          </c:tx>
          <c:trendline>
            <c:trendlineType val="linear"/>
            <c:dispRSqr val="1"/>
            <c:dispEq val="1"/>
            <c:trendlineLbl>
              <c:layout>
                <c:manualLayout>
                  <c:x val="3.2545033983428097E-2"/>
                  <c:y val="-0.17611811837416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300"/>
                  </a:pPr>
                  <a:endParaRPr lang="en-US"/>
                </a:p>
              </c:txPr>
            </c:trendlineLbl>
          </c:trendline>
          <c:xVal>
            <c:numRef>
              <c:f>Sunapee!$B$103:$B$141</c:f>
              <c:numCache>
                <c:formatCode>General</c:formatCode>
                <c:ptCount val="39"/>
                <c:pt idx="0">
                  <c:v>1970</c:v>
                </c:pt>
                <c:pt idx="1">
                  <c:v>1971</c:v>
                </c:pt>
                <c:pt idx="2">
                  <c:v>1972</c:v>
                </c:pt>
                <c:pt idx="3">
                  <c:v>1973</c:v>
                </c:pt>
                <c:pt idx="4">
                  <c:v>1974</c:v>
                </c:pt>
                <c:pt idx="5">
                  <c:v>1975</c:v>
                </c:pt>
                <c:pt idx="6">
                  <c:v>1976</c:v>
                </c:pt>
                <c:pt idx="7">
                  <c:v>1977</c:v>
                </c:pt>
                <c:pt idx="8">
                  <c:v>1978</c:v>
                </c:pt>
                <c:pt idx="9">
                  <c:v>1979</c:v>
                </c:pt>
                <c:pt idx="10">
                  <c:v>1980</c:v>
                </c:pt>
                <c:pt idx="11">
                  <c:v>1981</c:v>
                </c:pt>
                <c:pt idx="12">
                  <c:v>1982</c:v>
                </c:pt>
                <c:pt idx="13">
                  <c:v>1983</c:v>
                </c:pt>
                <c:pt idx="14">
                  <c:v>1984</c:v>
                </c:pt>
                <c:pt idx="15">
                  <c:v>1985</c:v>
                </c:pt>
                <c:pt idx="16">
                  <c:v>1986</c:v>
                </c:pt>
                <c:pt idx="17">
                  <c:v>1987</c:v>
                </c:pt>
                <c:pt idx="18">
                  <c:v>1988</c:v>
                </c:pt>
                <c:pt idx="19">
                  <c:v>1989</c:v>
                </c:pt>
                <c:pt idx="20">
                  <c:v>1990</c:v>
                </c:pt>
                <c:pt idx="21">
                  <c:v>1991</c:v>
                </c:pt>
                <c:pt idx="22">
                  <c:v>1992</c:v>
                </c:pt>
                <c:pt idx="23">
                  <c:v>1993</c:v>
                </c:pt>
                <c:pt idx="24">
                  <c:v>1994</c:v>
                </c:pt>
                <c:pt idx="25">
                  <c:v>1995</c:v>
                </c:pt>
                <c:pt idx="26">
                  <c:v>1996</c:v>
                </c:pt>
                <c:pt idx="27">
                  <c:v>1997</c:v>
                </c:pt>
                <c:pt idx="28">
                  <c:v>1998</c:v>
                </c:pt>
                <c:pt idx="29">
                  <c:v>1999</c:v>
                </c:pt>
                <c:pt idx="30">
                  <c:v>2000</c:v>
                </c:pt>
                <c:pt idx="31">
                  <c:v>2001</c:v>
                </c:pt>
                <c:pt idx="32">
                  <c:v>2002</c:v>
                </c:pt>
                <c:pt idx="33">
                  <c:v>2003</c:v>
                </c:pt>
                <c:pt idx="34">
                  <c:v>2004</c:v>
                </c:pt>
                <c:pt idx="35">
                  <c:v>2005</c:v>
                </c:pt>
                <c:pt idx="36">
                  <c:v>2006</c:v>
                </c:pt>
                <c:pt idx="37">
                  <c:v>2007</c:v>
                </c:pt>
                <c:pt idx="38">
                  <c:v>2008</c:v>
                </c:pt>
              </c:numCache>
            </c:numRef>
          </c:xVal>
          <c:yVal>
            <c:numRef>
              <c:f>Sunapee!$C$103:$C$141</c:f>
              <c:numCache>
                <c:formatCode>General</c:formatCode>
                <c:ptCount val="39"/>
                <c:pt idx="0">
                  <c:v>121</c:v>
                </c:pt>
                <c:pt idx="1">
                  <c:v>125</c:v>
                </c:pt>
                <c:pt idx="2">
                  <c:v>127</c:v>
                </c:pt>
                <c:pt idx="3">
                  <c:v>109</c:v>
                </c:pt>
                <c:pt idx="4">
                  <c:v>110</c:v>
                </c:pt>
                <c:pt idx="5">
                  <c:v>125</c:v>
                </c:pt>
                <c:pt idx="6">
                  <c:v>107</c:v>
                </c:pt>
                <c:pt idx="7">
                  <c:v>109</c:v>
                </c:pt>
                <c:pt idx="8">
                  <c:v>121</c:v>
                </c:pt>
                <c:pt idx="9">
                  <c:v>118</c:v>
                </c:pt>
                <c:pt idx="10">
                  <c:v>111</c:v>
                </c:pt>
                <c:pt idx="11">
                  <c:v>99</c:v>
                </c:pt>
                <c:pt idx="12">
                  <c:v>118</c:v>
                </c:pt>
                <c:pt idx="13">
                  <c:v>106</c:v>
                </c:pt>
                <c:pt idx="14">
                  <c:v>112</c:v>
                </c:pt>
                <c:pt idx="15">
                  <c:v>106</c:v>
                </c:pt>
                <c:pt idx="16">
                  <c:v>105</c:v>
                </c:pt>
                <c:pt idx="17">
                  <c:v>103</c:v>
                </c:pt>
                <c:pt idx="18">
                  <c:v>107</c:v>
                </c:pt>
                <c:pt idx="19">
                  <c:v>111</c:v>
                </c:pt>
                <c:pt idx="20">
                  <c:v>106</c:v>
                </c:pt>
                <c:pt idx="21">
                  <c:v>98</c:v>
                </c:pt>
                <c:pt idx="22">
                  <c:v>114</c:v>
                </c:pt>
                <c:pt idx="23">
                  <c:v>112</c:v>
                </c:pt>
                <c:pt idx="24">
                  <c:v>110</c:v>
                </c:pt>
                <c:pt idx="25">
                  <c:v>104</c:v>
                </c:pt>
                <c:pt idx="26">
                  <c:v>117</c:v>
                </c:pt>
                <c:pt idx="27">
                  <c:v>114</c:v>
                </c:pt>
                <c:pt idx="28">
                  <c:v>103</c:v>
                </c:pt>
                <c:pt idx="29">
                  <c:v>103</c:v>
                </c:pt>
                <c:pt idx="30">
                  <c:v>100</c:v>
                </c:pt>
                <c:pt idx="31">
                  <c:v>123</c:v>
                </c:pt>
                <c:pt idx="32">
                  <c:v>102</c:v>
                </c:pt>
                <c:pt idx="33">
                  <c:v>117</c:v>
                </c:pt>
                <c:pt idx="34">
                  <c:v>109</c:v>
                </c:pt>
                <c:pt idx="35">
                  <c:v>109</c:v>
                </c:pt>
                <c:pt idx="36">
                  <c:v>107</c:v>
                </c:pt>
                <c:pt idx="37">
                  <c:v>114</c:v>
                </c:pt>
                <c:pt idx="38">
                  <c:v>114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5-7338-3845-A10D-162A16E77E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61324360"/>
        <c:axId val="2061318744"/>
      </c:scatterChart>
      <c:valAx>
        <c:axId val="2061324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Year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061318744"/>
        <c:crosses val="autoZero"/>
        <c:crossBetween val="midCat"/>
      </c:valAx>
      <c:valAx>
        <c:axId val="2061318744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Julian 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06132436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E587AF-3B4F-4649-8109-A47C66A15D3D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76C-27E6-AE43-A186-CA8D41722E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9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Monet painting!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76C-27E6-AE43-A186-CA8D41722E86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Monet painting!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76C-27E6-AE43-A186-CA8D41722E8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70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76C-27E6-AE43-A186-CA8D41722E8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21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BAB10-398D-854A-932C-6BF05FB2136B}" type="datetimeFigureOut">
              <a:rPr lang="en-US" smtClean="0"/>
              <a:pPr/>
              <a:t>2/25/20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7F25E-74CF-B842-8326-005B2441C96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13DC38-97D0-3F43-8DB2-79D1F2F16694}"/>
              </a:ext>
            </a:extLst>
          </p:cNvPr>
          <p:cNvSpPr/>
          <p:nvPr/>
        </p:nvSpPr>
        <p:spPr>
          <a:xfrm>
            <a:off x="57795" y="1411430"/>
            <a:ext cx="9086205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u="sng" dirty="0"/>
              <a:t>Please install the </a:t>
            </a:r>
            <a:r>
              <a:rPr lang="en-US" sz="3600" u="sng" dirty="0" err="1"/>
              <a:t>rmarkdown</a:t>
            </a:r>
            <a:r>
              <a:rPr lang="en-US" sz="3600" u="sng" dirty="0"/>
              <a:t> package</a:t>
            </a:r>
          </a:p>
          <a:p>
            <a:pPr algn="ctr"/>
            <a:r>
              <a:rPr lang="en-US" sz="3600" dirty="0" err="1"/>
              <a:t>install.packages</a:t>
            </a:r>
            <a:r>
              <a:rPr lang="en-US" sz="3600" dirty="0"/>
              <a:t>(</a:t>
            </a:r>
            <a:r>
              <a:rPr lang="en-US" sz="3600" dirty="0">
                <a:solidFill>
                  <a:srgbClr val="036A07"/>
                </a:solidFill>
              </a:rPr>
              <a:t>"</a:t>
            </a:r>
            <a:r>
              <a:rPr lang="en-US" sz="3600" dirty="0" err="1">
                <a:solidFill>
                  <a:srgbClr val="036A07"/>
                </a:solidFill>
              </a:rPr>
              <a:t>rmarkdown</a:t>
            </a:r>
            <a:r>
              <a:rPr lang="en-US" sz="3600" dirty="0">
                <a:solidFill>
                  <a:srgbClr val="036A07"/>
                </a:solidFill>
              </a:rPr>
              <a:t>"</a:t>
            </a:r>
            <a:r>
              <a:rPr lang="en-US" sz="3600" dirty="0"/>
              <a:t>)</a:t>
            </a:r>
          </a:p>
          <a:p>
            <a:pPr algn="ctr"/>
            <a:endParaRPr lang="en-US" sz="3600" dirty="0"/>
          </a:p>
          <a:p>
            <a:pPr algn="ctr"/>
            <a:r>
              <a:rPr lang="en-US" sz="3600" u="sng" dirty="0"/>
              <a:t>Download</a:t>
            </a:r>
            <a:r>
              <a:rPr lang="en-US" sz="3600" dirty="0"/>
              <a:t> </a:t>
            </a:r>
          </a:p>
          <a:p>
            <a:pPr algn="ctr"/>
            <a:r>
              <a:rPr lang="en-US" sz="3600" dirty="0"/>
              <a:t>“Module3_Lake_Ice_Phenology_Student.Rmd” </a:t>
            </a:r>
          </a:p>
          <a:p>
            <a:pPr algn="ctr"/>
            <a:r>
              <a:rPr lang="en-US" sz="3600" dirty="0"/>
              <a:t>from Module 3</a:t>
            </a:r>
          </a:p>
        </p:txBody>
      </p:sp>
    </p:spTree>
    <p:extLst>
      <p:ext uri="{BB962C8B-B14F-4D97-AF65-F5344CB8AC3E}">
        <p14:creationId xmlns:p14="http://schemas.microsoft.com/office/powerpoint/2010/main" val="122845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76"/>
            <a:ext cx="8229600" cy="1143000"/>
          </a:xfrm>
        </p:spPr>
        <p:txBody>
          <a:bodyPr/>
          <a:lstStyle/>
          <a:p>
            <a:r>
              <a:rPr lang="en-US" dirty="0"/>
              <a:t>Graphing Sunapee dataset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1416050" y="1289050"/>
          <a:ext cx="6311900" cy="4279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5623" y="2041864"/>
            <a:ext cx="5761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y = b  + m*x</a:t>
            </a:r>
          </a:p>
        </p:txBody>
      </p:sp>
      <p:sp>
        <p:nvSpPr>
          <p:cNvPr id="4" name="Down Arrow 3"/>
          <p:cNvSpPr/>
          <p:nvPr/>
        </p:nvSpPr>
        <p:spPr>
          <a:xfrm rot="10800000">
            <a:off x="4274598" y="2638779"/>
            <a:ext cx="630314" cy="146481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47386" y="4219221"/>
            <a:ext cx="48220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Independent variable:</a:t>
            </a:r>
          </a:p>
          <a:p>
            <a:pPr algn="ctr"/>
            <a:r>
              <a:rPr lang="en-US" sz="4000" dirty="0"/>
              <a:t>Year (units=year)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5623" y="2041864"/>
            <a:ext cx="5761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y = b  + m*x</a:t>
            </a:r>
          </a:p>
        </p:txBody>
      </p:sp>
      <p:sp>
        <p:nvSpPr>
          <p:cNvPr id="4" name="Down Arrow 3"/>
          <p:cNvSpPr/>
          <p:nvPr/>
        </p:nvSpPr>
        <p:spPr>
          <a:xfrm rot="10800000">
            <a:off x="3941686" y="2643435"/>
            <a:ext cx="630314" cy="146481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83942" y="4081402"/>
            <a:ext cx="56032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Slope of line</a:t>
            </a:r>
          </a:p>
          <a:p>
            <a:pPr algn="ctr"/>
            <a:r>
              <a:rPr lang="en-US" sz="4000" dirty="0"/>
              <a:t>(units=Julian days/Year)</a:t>
            </a:r>
          </a:p>
          <a:p>
            <a:pPr algn="ctr"/>
            <a:r>
              <a:rPr lang="en-US" sz="4000" dirty="0"/>
              <a:t>‘-’ = getting earlier</a:t>
            </a:r>
          </a:p>
          <a:p>
            <a:pPr algn="ctr"/>
            <a:r>
              <a:rPr lang="en-US" sz="4000" dirty="0"/>
              <a:t>‘+’ = getting later</a:t>
            </a:r>
          </a:p>
          <a:p>
            <a:pPr algn="ctr"/>
            <a:endParaRPr lang="en-US" sz="4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5623" y="2041864"/>
            <a:ext cx="5761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y = b  + m*x</a:t>
            </a:r>
          </a:p>
        </p:txBody>
      </p:sp>
      <p:sp>
        <p:nvSpPr>
          <p:cNvPr id="4" name="Down Arrow 3"/>
          <p:cNvSpPr/>
          <p:nvPr/>
        </p:nvSpPr>
        <p:spPr>
          <a:xfrm rot="10800000">
            <a:off x="3076113" y="2643435"/>
            <a:ext cx="630314" cy="146481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04782" y="4231921"/>
            <a:ext cx="56032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Intercept</a:t>
            </a:r>
          </a:p>
          <a:p>
            <a:pPr algn="ctr"/>
            <a:r>
              <a:rPr lang="en-US" sz="4000" dirty="0"/>
              <a:t>(units=year)</a:t>
            </a:r>
          </a:p>
          <a:p>
            <a:pPr algn="ctr"/>
            <a:r>
              <a:rPr lang="en-US" sz="4000" dirty="0"/>
              <a:t>At x=0, what is y</a:t>
            </a:r>
          </a:p>
          <a:p>
            <a:pPr algn="ctr"/>
            <a:r>
              <a:rPr lang="en-US" sz="4000" dirty="0"/>
              <a:t>Height of the line</a:t>
            </a:r>
          </a:p>
          <a:p>
            <a:pPr algn="ctr"/>
            <a:endParaRPr lang="en-US" sz="4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5623" y="2041864"/>
            <a:ext cx="5761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y </a:t>
            </a:r>
            <a:r>
              <a:rPr lang="en-US" sz="4000"/>
              <a:t>= b + m*x</a:t>
            </a:r>
            <a:endParaRPr lang="en-US" sz="4000" dirty="0"/>
          </a:p>
        </p:txBody>
      </p:sp>
      <p:sp>
        <p:nvSpPr>
          <p:cNvPr id="4" name="Down Arrow 3"/>
          <p:cNvSpPr/>
          <p:nvPr/>
        </p:nvSpPr>
        <p:spPr>
          <a:xfrm rot="10800000">
            <a:off x="2317072" y="2749750"/>
            <a:ext cx="630314" cy="146481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5741" y="4214566"/>
            <a:ext cx="56032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Dependent variable</a:t>
            </a:r>
          </a:p>
          <a:p>
            <a:pPr algn="ctr"/>
            <a:r>
              <a:rPr lang="en-US" sz="4000" dirty="0"/>
              <a:t>(units=</a:t>
            </a:r>
            <a:r>
              <a:rPr lang="en-US" sz="4000" dirty="0" err="1"/>
              <a:t>julian</a:t>
            </a:r>
            <a:r>
              <a:rPr lang="en-US" sz="4000" dirty="0"/>
              <a:t> day)</a:t>
            </a:r>
          </a:p>
          <a:p>
            <a:pPr algn="ctr"/>
            <a:r>
              <a:rPr lang="en-US" sz="4000" dirty="0"/>
              <a:t>Day of ice-off</a:t>
            </a:r>
          </a:p>
          <a:p>
            <a:pPr algn="ctr"/>
            <a:endParaRPr lang="en-US" sz="4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4227" y="1811036"/>
            <a:ext cx="8314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</a:t>
            </a:r>
            <a:r>
              <a:rPr lang="en-US" sz="4000" baseline="30000" dirty="0"/>
              <a:t>2</a:t>
            </a:r>
            <a:r>
              <a:rPr lang="en-US" sz="4000" dirty="0"/>
              <a:t>=proportion of variation explained</a:t>
            </a:r>
            <a:r>
              <a:rPr lang="en-US" sz="4000" baseline="30000" dirty="0"/>
              <a:t> 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0274" y="3166461"/>
            <a:ext cx="4594225" cy="276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5953228" y="3224066"/>
            <a:ext cx="24579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/>
              <a:t>R</a:t>
            </a:r>
            <a:r>
              <a:rPr lang="en-US" sz="4000" baseline="30000"/>
              <a:t>2 </a:t>
            </a:r>
            <a:r>
              <a:rPr lang="en-US" sz="4000"/>
              <a:t>~ 0</a:t>
            </a:r>
            <a:endParaRPr lang="en-US" sz="4000" dirty="0"/>
          </a:p>
          <a:p>
            <a:pPr algn="ctr"/>
            <a:r>
              <a:rPr lang="en-US" sz="4000" dirty="0"/>
              <a:t>0% of variance explained </a:t>
            </a:r>
            <a:endParaRPr lang="en-US" sz="4000" baseline="30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0274" y="3166461"/>
            <a:ext cx="4594225" cy="275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4227" y="1811036"/>
            <a:ext cx="8314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</a:t>
            </a:r>
            <a:r>
              <a:rPr lang="en-US" sz="4000" baseline="30000" dirty="0"/>
              <a:t>2</a:t>
            </a:r>
            <a:r>
              <a:rPr lang="en-US" sz="4000" dirty="0"/>
              <a:t>=proportion of variation explained</a:t>
            </a:r>
            <a:r>
              <a:rPr lang="en-US" sz="4000" baseline="30000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53228" y="3224066"/>
            <a:ext cx="27025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</a:t>
            </a:r>
            <a:r>
              <a:rPr lang="en-US" sz="4000" baseline="30000" dirty="0"/>
              <a:t>2</a:t>
            </a:r>
            <a:r>
              <a:rPr lang="en-US" sz="4000" dirty="0"/>
              <a:t>=1.00</a:t>
            </a:r>
          </a:p>
          <a:p>
            <a:pPr algn="ctr"/>
            <a:r>
              <a:rPr lang="en-US" sz="4000" dirty="0"/>
              <a:t>100% of variance explained,</a:t>
            </a:r>
          </a:p>
          <a:p>
            <a:pPr algn="ctr"/>
            <a:r>
              <a:rPr lang="en-US" sz="4000" dirty="0"/>
              <a:t>perfect line </a:t>
            </a:r>
            <a:endParaRPr lang="en-US" sz="4000" baseline="30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4572" y="3166461"/>
            <a:ext cx="4587875" cy="276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extBox 1"/>
          <p:cNvSpPr txBox="1"/>
          <p:nvPr/>
        </p:nvSpPr>
        <p:spPr>
          <a:xfrm>
            <a:off x="1633491" y="798990"/>
            <a:ext cx="5912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4227" y="1811036"/>
            <a:ext cx="8314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</a:t>
            </a:r>
            <a:r>
              <a:rPr lang="en-US" sz="4000" baseline="30000" dirty="0"/>
              <a:t>2</a:t>
            </a:r>
            <a:r>
              <a:rPr lang="en-US" sz="4000" dirty="0"/>
              <a:t>=proportion of variation explained</a:t>
            </a:r>
            <a:r>
              <a:rPr lang="en-US" sz="4000" baseline="30000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67048" y="2757714"/>
            <a:ext cx="367695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</a:t>
            </a:r>
            <a:r>
              <a:rPr lang="en-US" sz="4000" baseline="30000" dirty="0"/>
              <a:t>2</a:t>
            </a:r>
            <a:r>
              <a:rPr lang="en-US" sz="4000" dirty="0"/>
              <a:t>&gt;0.3</a:t>
            </a:r>
          </a:p>
          <a:p>
            <a:pPr algn="ctr"/>
            <a:r>
              <a:rPr lang="en-US" sz="4000" dirty="0"/>
              <a:t>30% of variance explained,</a:t>
            </a:r>
          </a:p>
          <a:p>
            <a:pPr algn="ctr"/>
            <a:r>
              <a:rPr lang="en-US" sz="4000" dirty="0"/>
              <a:t>Good (enough) for ecology </a:t>
            </a:r>
            <a:endParaRPr lang="en-US" sz="4000" baseline="30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76"/>
            <a:ext cx="8229600" cy="1143000"/>
          </a:xfrm>
        </p:spPr>
        <p:txBody>
          <a:bodyPr/>
          <a:lstStyle/>
          <a:p>
            <a:r>
              <a:rPr lang="en-US" dirty="0"/>
              <a:t>Graphing Sunapee dataset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71600" y="47625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3200" dirty="0"/>
              <a:t>Multiple regression lines; look at slope, R</a:t>
            </a:r>
            <a:r>
              <a:rPr lang="en-US" sz="3200" baseline="30000" dirty="0"/>
              <a:t>2</a:t>
            </a:r>
            <a:r>
              <a:rPr lang="en-US" sz="3200" dirty="0"/>
              <a:t> (indicator of variability)</a:t>
            </a:r>
            <a:endParaRPr lang="en-US" sz="3200" baseline="30000" dirty="0"/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Predict</a:t>
            </a:r>
            <a:r>
              <a:rPr kumimoji="0" lang="en-US" sz="32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Ice-out </a:t>
            </a:r>
            <a:r>
              <a:rPr kumimoji="0" lang="en-US" sz="3200" b="0" i="0" u="none" strike="noStrike" kern="1200" cap="none" spc="0" normalizeH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for 2020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hart 4"/>
          <p:cNvGraphicFramePr/>
          <p:nvPr/>
        </p:nvGraphicFramePr>
        <p:xfrm>
          <a:off x="1416050" y="1136650"/>
          <a:ext cx="6311900" cy="3471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2ACEE-E253-1747-A4F1-67F38F737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Lakes in data set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22CE68B-A3E8-574A-BCE2-1D375C14B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219243"/>
              </p:ext>
            </p:extLst>
          </p:nvPr>
        </p:nvGraphicFramePr>
        <p:xfrm>
          <a:off x="594026" y="1668612"/>
          <a:ext cx="7542132" cy="3230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5585">
                  <a:extLst>
                    <a:ext uri="{9D8B030D-6E8A-4147-A177-3AD203B41FA5}">
                      <a16:colId xmlns:a16="http://schemas.microsoft.com/office/drawing/2014/main" val="2758096259"/>
                    </a:ext>
                  </a:extLst>
                </a:gridCol>
                <a:gridCol w="1885533">
                  <a:extLst>
                    <a:ext uri="{9D8B030D-6E8A-4147-A177-3AD203B41FA5}">
                      <a16:colId xmlns:a16="http://schemas.microsoft.com/office/drawing/2014/main" val="678310173"/>
                    </a:ext>
                  </a:extLst>
                </a:gridCol>
                <a:gridCol w="1099894">
                  <a:extLst>
                    <a:ext uri="{9D8B030D-6E8A-4147-A177-3AD203B41FA5}">
                      <a16:colId xmlns:a16="http://schemas.microsoft.com/office/drawing/2014/main" val="233559577"/>
                    </a:ext>
                  </a:extLst>
                </a:gridCol>
                <a:gridCol w="1571278">
                  <a:extLst>
                    <a:ext uri="{9D8B030D-6E8A-4147-A177-3AD203B41FA5}">
                      <a16:colId xmlns:a16="http://schemas.microsoft.com/office/drawing/2014/main" val="1044271620"/>
                    </a:ext>
                  </a:extLst>
                </a:gridCol>
                <a:gridCol w="1649842">
                  <a:extLst>
                    <a:ext uri="{9D8B030D-6E8A-4147-A177-3AD203B41FA5}">
                      <a16:colId xmlns:a16="http://schemas.microsoft.com/office/drawing/2014/main" val="2502777732"/>
                    </a:ext>
                  </a:extLst>
                </a:gridCol>
              </a:tblGrid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Lake Name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Latitude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Lake area (km</a:t>
                      </a:r>
                      <a:r>
                        <a:rPr lang="en-US" sz="1200" baseline="30000">
                          <a:effectLst/>
                        </a:rPr>
                        <a:t>2</a:t>
                      </a:r>
                      <a:r>
                        <a:rPr lang="en-US" sz="1200">
                          <a:effectLst/>
                        </a:rPr>
                        <a:t>)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Trophic status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8056462"/>
                  </a:ext>
                </a:extLst>
              </a:tr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Baikal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Siberia, Russia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53 </a:t>
                      </a:r>
                      <a:r>
                        <a:rPr lang="en-US" sz="1200" baseline="30000">
                          <a:effectLst/>
                        </a:rPr>
                        <a:t>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31,722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Oligotrophic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9542542"/>
                  </a:ext>
                </a:extLst>
              </a:tr>
              <a:tr h="64608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Cazenovia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Near Syracuse, NY,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42 </a:t>
                      </a:r>
                      <a:r>
                        <a:rPr lang="en-US" sz="1200" baseline="30000">
                          <a:effectLst/>
                        </a:rPr>
                        <a:t>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4.5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3722403"/>
                  </a:ext>
                </a:extLst>
              </a:tr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Mendota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Madison, WI,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43</a:t>
                      </a:r>
                      <a:r>
                        <a:rPr lang="en-US" sz="1200" baseline="30000">
                          <a:effectLst/>
                        </a:rPr>
                        <a:t> 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39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88682762"/>
                  </a:ext>
                </a:extLst>
              </a:tr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Monona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Madison, WI,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43</a:t>
                      </a:r>
                      <a:r>
                        <a:rPr lang="en-US" sz="1200" baseline="30000">
                          <a:effectLst/>
                        </a:rPr>
                        <a:t> 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6967905"/>
                  </a:ext>
                </a:extLst>
              </a:tr>
              <a:tr h="64608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Oneida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Near Syracuse, NY,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43</a:t>
                      </a:r>
                      <a:r>
                        <a:rPr lang="en-US" sz="1200" baseline="30000">
                          <a:effectLst/>
                        </a:rPr>
                        <a:t> 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207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Mesotrophic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0862044"/>
                  </a:ext>
                </a:extLst>
              </a:tr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Sunapee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Central NH,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43</a:t>
                      </a:r>
                      <a:r>
                        <a:rPr lang="en-US" sz="1200" baseline="30000">
                          <a:effectLst/>
                        </a:rPr>
                        <a:t> 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Oligotrophic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9985652"/>
                  </a:ext>
                </a:extLst>
              </a:tr>
              <a:tr h="3230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Wingra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Madison, WI, USA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43</a:t>
                      </a:r>
                      <a:r>
                        <a:rPr lang="en-US" sz="1200" baseline="30000">
                          <a:effectLst/>
                        </a:rPr>
                        <a:t> o</a:t>
                      </a:r>
                      <a:r>
                        <a:rPr lang="en-US" sz="1200">
                          <a:effectLst/>
                        </a:rPr>
                        <a:t>N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Eutrophic</a:t>
                      </a:r>
                      <a:endParaRPr lang="en-US" sz="12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9256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405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3:</a:t>
            </a:r>
            <a:br>
              <a:rPr lang="en-US" dirty="0"/>
            </a:br>
            <a:r>
              <a:rPr lang="en-US" dirty="0"/>
              <a:t>Lake Ice Phenology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62F491-10EC-3A46-8011-DE8A7BC99FCE}"/>
              </a:ext>
            </a:extLst>
          </p:cNvPr>
          <p:cNvSpPr/>
          <p:nvPr/>
        </p:nvSpPr>
        <p:spPr>
          <a:xfrm>
            <a:off x="161855" y="5425180"/>
            <a:ext cx="88202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module was initially developed as a Excel-based activity by Carey, C.C., J.L. Klug, and D.C. Richardson. 1 April 2015. Project EDDIE: Lake Ice Phenology. Project EDDIE Module 1, Version 1: http://</a:t>
            </a:r>
            <a:r>
              <a:rPr lang="en-US" dirty="0" err="1"/>
              <a:t>cemast.illinoisstate.edu</a:t>
            </a:r>
            <a:r>
              <a:rPr lang="en-US" dirty="0"/>
              <a:t>/data-for-students/modules/ice-</a:t>
            </a:r>
            <a:r>
              <a:rPr lang="en-US" dirty="0" err="1"/>
              <a:t>phenology.shtml</a:t>
            </a:r>
            <a:r>
              <a:rPr lang="en-US" dirty="0"/>
              <a:t>. Module development was supported by NSF DEB 1245707.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/>
              <a:t>What is ice-off, anyway?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27831"/>
          <a:stretch>
            <a:fillRect/>
          </a:stretch>
        </p:blipFill>
        <p:spPr>
          <a:xfrm>
            <a:off x="457200" y="1417637"/>
            <a:ext cx="5354271" cy="51521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926" y="2945173"/>
            <a:ext cx="4609083" cy="36246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Documents and Settings\richardsond\My Documents\photos\2009 17Feb Icy Lake Sunapee\Image01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384917" y="435006"/>
            <a:ext cx="66316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does ice melt?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4287"/>
            <a:ext cx="8229600" cy="1143000"/>
          </a:xfrm>
        </p:spPr>
        <p:txBody>
          <a:bodyPr/>
          <a:lstStyle/>
          <a:p>
            <a:r>
              <a:rPr lang="en-US" dirty="0"/>
              <a:t>Ice candles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86287" y="1033508"/>
            <a:ext cx="76200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was the proxy used for ice-out in Lake Constance in the Middle 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00200"/>
            <a:ext cx="4414723" cy="5124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721" y="2053515"/>
            <a:ext cx="4883723" cy="36139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6307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/>
              <a:t>What was the proxy used for ice-out in Lake Constance in the Middle Ages?</a:t>
            </a:r>
          </a:p>
        </p:txBody>
      </p:sp>
      <p:pic>
        <p:nvPicPr>
          <p:cNvPr id="6" name="Picture 5" descr="Screen Shot 2015-03-08 at 1.15.1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010" y="2444542"/>
            <a:ext cx="645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84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6B62DD-47F3-0747-BC1D-2E7DC1DEF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235" y="0"/>
            <a:ext cx="608352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3E6401-58E6-B34B-869B-1ACC604ECEED}"/>
              </a:ext>
            </a:extLst>
          </p:cNvPr>
          <p:cNvSpPr txBox="1"/>
          <p:nvPr/>
        </p:nvSpPr>
        <p:spPr>
          <a:xfrm>
            <a:off x="6166518" y="6547639"/>
            <a:ext cx="297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Magnuson et al. 2000 </a:t>
            </a:r>
            <a:r>
              <a:rPr lang="en-US" i="1" dirty="0"/>
              <a:t>Science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338"/>
            <a:ext cx="8229600" cy="1143000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Sunapee dataset, and conversion to Julian days</a:t>
            </a: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7599" y="975758"/>
            <a:ext cx="4076700" cy="570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705165" y="1606858"/>
            <a:ext cx="34534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Julian day: 01-Jan = 1</a:t>
            </a:r>
          </a:p>
          <a:p>
            <a:r>
              <a:rPr lang="en-US" sz="2400" dirty="0"/>
              <a:t>		      31-Dec = 365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7974</TotalTime>
  <Words>456</Words>
  <Application>Microsoft Macintosh PowerPoint</Application>
  <PresentationFormat>On-screen Show (4:3)</PresentationFormat>
  <Paragraphs>109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Cambria</vt:lpstr>
      <vt:lpstr>Office Theme</vt:lpstr>
      <vt:lpstr>PowerPoint Presentation</vt:lpstr>
      <vt:lpstr>Model 3: Lake Ice Phenology</vt:lpstr>
      <vt:lpstr>What is ice-off, anyway?</vt:lpstr>
      <vt:lpstr>PowerPoint Presentation</vt:lpstr>
      <vt:lpstr>Ice candles</vt:lpstr>
      <vt:lpstr>What was the proxy used for ice-out in Lake Constance in the Middle Ages?</vt:lpstr>
      <vt:lpstr>What was the proxy used for ice-out in Lake Constance in the Middle Ages?</vt:lpstr>
      <vt:lpstr>PowerPoint Presentation</vt:lpstr>
      <vt:lpstr>Sunapee dataset, and conversion to Julian days</vt:lpstr>
      <vt:lpstr>Graphing Sunapee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Graphing Sunapee dataset</vt:lpstr>
      <vt:lpstr>Lakes in data set</vt:lpstr>
    </vt:vector>
  </TitlesOfParts>
  <Company>Cornell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Cayelan Carey</dc:creator>
  <cp:lastModifiedBy>Thomas, Quinn</cp:lastModifiedBy>
  <cp:revision>21</cp:revision>
  <dcterms:created xsi:type="dcterms:W3CDTF">2010-02-18T14:02:58Z</dcterms:created>
  <dcterms:modified xsi:type="dcterms:W3CDTF">2020-02-25T19:39:01Z</dcterms:modified>
</cp:coreProperties>
</file>

<file path=docProps/thumbnail.jpeg>
</file>